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  <p:sldMasterId id="2147483684" r:id="rId2"/>
  </p:sldMasterIdLst>
  <p:sldIdLst>
    <p:sldId id="256" r:id="rId3"/>
    <p:sldId id="257" r:id="rId4"/>
    <p:sldId id="264" r:id="rId5"/>
    <p:sldId id="259" r:id="rId6"/>
    <p:sldId id="265" r:id="rId7"/>
    <p:sldId id="260" r:id="rId8"/>
    <p:sldId id="261" r:id="rId9"/>
    <p:sldId id="262" r:id="rId10"/>
    <p:sldId id="263" r:id="rId11"/>
    <p:sldId id="266" r:id="rId12"/>
  </p:sldIdLst>
  <p:sldSz cx="6858000" cy="5143500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5F5F5F"/>
    <a:srgbClr val="007B93"/>
    <a:srgbClr val="C0C0C0"/>
    <a:srgbClr val="E76127"/>
    <a:srgbClr val="4BA3CF"/>
    <a:srgbClr val="00A9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2"/>
    <p:restoredTop sz="94674"/>
  </p:normalViewPr>
  <p:slideViewPr>
    <p:cSldViewPr snapToGrid="0" snapToObjects="1">
      <p:cViewPr varScale="1">
        <p:scale>
          <a:sx n="262" d="100"/>
          <a:sy n="262" d="100"/>
        </p:scale>
        <p:origin x="4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customXml" Target="../customXml/item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96743" y="841772"/>
            <a:ext cx="5143500" cy="1790700"/>
          </a:xfrm>
        </p:spPr>
        <p:txBody>
          <a:bodyPr anchor="b"/>
          <a:lstStyle>
            <a:lvl1pPr algn="l">
              <a:defRPr sz="3375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743" y="2548652"/>
            <a:ext cx="5143500" cy="1502604"/>
          </a:xfrm>
        </p:spPr>
        <p:txBody>
          <a:bodyPr/>
          <a:lstStyle>
            <a:lvl1pPr marL="0" indent="0" algn="l">
              <a:buNone/>
              <a:defRPr sz="1350" b="0" i="0">
                <a:latin typeface="Avenir LT Std 35 Light" charset="0"/>
                <a:ea typeface="Avenir LT Std 35 Light" charset="0"/>
                <a:cs typeface="Avenir LT Std 35 Light" charset="0"/>
              </a:defRPr>
            </a:lvl1pPr>
            <a:lvl2pPr marL="257168" indent="0" algn="ctr">
              <a:buNone/>
              <a:defRPr sz="1125"/>
            </a:lvl2pPr>
            <a:lvl3pPr marL="514337" indent="0" algn="ctr">
              <a:buNone/>
              <a:defRPr sz="1013"/>
            </a:lvl3pPr>
            <a:lvl4pPr marL="771506" indent="0" algn="ctr">
              <a:buNone/>
              <a:defRPr sz="900"/>
            </a:lvl4pPr>
            <a:lvl5pPr marL="1028675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8" indent="0" algn="ctr">
              <a:buNone/>
              <a:defRPr sz="9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49602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6584" y="740571"/>
            <a:ext cx="2211884" cy="802481"/>
          </a:xfrm>
        </p:spPr>
        <p:txBody>
          <a:bodyPr anchor="t"/>
          <a:lstStyle>
            <a:lvl1pPr>
              <a:defRPr sz="18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39746" y="740572"/>
            <a:ext cx="3168549" cy="3655219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68" indent="0">
              <a:buNone/>
              <a:defRPr sz="1575"/>
            </a:lvl2pPr>
            <a:lvl3pPr marL="514337" indent="0">
              <a:buNone/>
              <a:defRPr sz="1350"/>
            </a:lvl3pPr>
            <a:lvl4pPr marL="771506" indent="0">
              <a:buNone/>
              <a:defRPr sz="1125"/>
            </a:lvl4pPr>
            <a:lvl5pPr marL="1028675" indent="0">
              <a:buNone/>
              <a:defRPr sz="1125"/>
            </a:lvl5pPr>
            <a:lvl6pPr marL="1285843" indent="0">
              <a:buNone/>
              <a:defRPr sz="1125"/>
            </a:lvl6pPr>
            <a:lvl7pPr marL="1543012" indent="0">
              <a:buNone/>
              <a:defRPr sz="1125"/>
            </a:lvl7pPr>
            <a:lvl8pPr marL="1800180" indent="0">
              <a:buNone/>
              <a:defRPr sz="1125"/>
            </a:lvl8pPr>
            <a:lvl9pPr marL="2057348" indent="0">
              <a:buNone/>
              <a:defRPr sz="1125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6584" y="1543053"/>
            <a:ext cx="2211884" cy="285869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257168" indent="0">
              <a:buNone/>
              <a:defRPr sz="788"/>
            </a:lvl2pPr>
            <a:lvl3pPr marL="514337" indent="0">
              <a:buNone/>
              <a:defRPr sz="675"/>
            </a:lvl3pPr>
            <a:lvl4pPr marL="771506" indent="0">
              <a:buNone/>
              <a:defRPr sz="563"/>
            </a:lvl4pPr>
            <a:lvl5pPr marL="1028675" indent="0">
              <a:buNone/>
              <a:defRPr sz="563"/>
            </a:lvl5pPr>
            <a:lvl6pPr marL="1285843" indent="0">
              <a:buNone/>
              <a:defRPr sz="563"/>
            </a:lvl6pPr>
            <a:lvl7pPr marL="1543012" indent="0">
              <a:buNone/>
              <a:defRPr sz="563"/>
            </a:lvl7pPr>
            <a:lvl8pPr marL="1800180" indent="0">
              <a:buNone/>
              <a:defRPr sz="563"/>
            </a:lvl8pPr>
            <a:lvl9pPr marL="2057348" indent="0">
              <a:buNone/>
              <a:defRPr sz="563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2287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326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4907758" y="705971"/>
            <a:ext cx="1478756" cy="392675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9" y="705971"/>
            <a:ext cx="4350544" cy="39267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655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96743" y="841772"/>
            <a:ext cx="5143500" cy="1790700"/>
          </a:xfrm>
        </p:spPr>
        <p:txBody>
          <a:bodyPr anchor="b"/>
          <a:lstStyle>
            <a:lvl1pPr algn="l">
              <a:defRPr sz="3375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743" y="2548652"/>
            <a:ext cx="5143500" cy="1502604"/>
          </a:xfrm>
        </p:spPr>
        <p:txBody>
          <a:bodyPr/>
          <a:lstStyle>
            <a:lvl1pPr marL="0" indent="0" algn="l">
              <a:buNone/>
              <a:defRPr sz="1350" b="0" i="0">
                <a:latin typeface="Avenir LT Std 35 Light" charset="0"/>
                <a:ea typeface="Avenir LT Std 35 Light" charset="0"/>
                <a:cs typeface="Avenir LT Std 35 Light" charset="0"/>
              </a:defRPr>
            </a:lvl1pPr>
            <a:lvl2pPr marL="257168" indent="0" algn="ctr">
              <a:buNone/>
              <a:defRPr sz="1125"/>
            </a:lvl2pPr>
            <a:lvl3pPr marL="514337" indent="0" algn="ctr">
              <a:buNone/>
              <a:defRPr sz="1013"/>
            </a:lvl3pPr>
            <a:lvl4pPr marL="771506" indent="0" algn="ctr">
              <a:buNone/>
              <a:defRPr sz="900"/>
            </a:lvl4pPr>
            <a:lvl5pPr marL="1028675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8" indent="0" algn="ctr">
              <a:buNone/>
              <a:defRPr sz="9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0394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66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79494" y="1282307"/>
            <a:ext cx="5728802" cy="2139553"/>
          </a:xfrm>
        </p:spPr>
        <p:txBody>
          <a:bodyPr anchor="b"/>
          <a:lstStyle>
            <a:lvl1pPr>
              <a:defRPr sz="3375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9494" y="3323959"/>
            <a:ext cx="5728802" cy="1361419"/>
          </a:xfrm>
        </p:spPr>
        <p:txBody>
          <a:bodyPr/>
          <a:lstStyle>
            <a:lvl1pPr marL="0" indent="0">
              <a:buNone/>
              <a:defRPr sz="1350">
                <a:solidFill>
                  <a:srgbClr val="333333"/>
                </a:solidFill>
              </a:defRPr>
            </a:lvl1pPr>
            <a:lvl2pPr marL="257168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37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0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6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1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34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4295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7904" y="728187"/>
            <a:ext cx="5580392" cy="526682"/>
          </a:xfrm>
        </p:spPr>
        <p:txBody>
          <a:bodyPr anchor="b"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0913" y="1369219"/>
            <a:ext cx="26043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B5C2B7-3F07-5143-8037-D7CF559A39F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3803957" y="1369219"/>
            <a:ext cx="26043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9426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6164" y="650360"/>
            <a:ext cx="5582131" cy="610512"/>
          </a:xfrm>
        </p:spPr>
        <p:txBody>
          <a:bodyPr anchor="b"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6167" y="1260872"/>
            <a:ext cx="2599085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68" indent="0">
              <a:buNone/>
              <a:defRPr sz="1125" b="1"/>
            </a:lvl2pPr>
            <a:lvl3pPr marL="514337" indent="0">
              <a:buNone/>
              <a:defRPr sz="1013" b="1"/>
            </a:lvl3pPr>
            <a:lvl4pPr marL="771506" indent="0">
              <a:buNone/>
              <a:defRPr sz="900" b="1"/>
            </a:lvl4pPr>
            <a:lvl5pPr marL="1028675" indent="0">
              <a:buNone/>
              <a:defRPr sz="900" b="1"/>
            </a:lvl5pPr>
            <a:lvl6pPr marL="1285843" indent="0">
              <a:buNone/>
              <a:defRPr sz="900" b="1"/>
            </a:lvl6pPr>
            <a:lvl7pPr marL="1543012" indent="0">
              <a:buNone/>
              <a:defRPr sz="900" b="1"/>
            </a:lvl7pPr>
            <a:lvl8pPr marL="1800180" indent="0">
              <a:buNone/>
              <a:defRPr sz="900" b="1"/>
            </a:lvl8pPr>
            <a:lvl9pPr marL="2057348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6167" y="1878807"/>
            <a:ext cx="2599085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528B8DF-C7D6-094B-A35F-ED6C2E0CE22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809210" y="1260872"/>
            <a:ext cx="2599085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68" indent="0">
              <a:buNone/>
              <a:defRPr sz="1125" b="1"/>
            </a:lvl2pPr>
            <a:lvl3pPr marL="514337" indent="0">
              <a:buNone/>
              <a:defRPr sz="1013" b="1"/>
            </a:lvl3pPr>
            <a:lvl4pPr marL="771506" indent="0">
              <a:buNone/>
              <a:defRPr sz="900" b="1"/>
            </a:lvl4pPr>
            <a:lvl5pPr marL="1028675" indent="0">
              <a:buNone/>
              <a:defRPr sz="900" b="1"/>
            </a:lvl5pPr>
            <a:lvl6pPr marL="1285843" indent="0">
              <a:buNone/>
              <a:defRPr sz="900" b="1"/>
            </a:lvl6pPr>
            <a:lvl7pPr marL="1543012" indent="0">
              <a:buNone/>
              <a:defRPr sz="900" b="1"/>
            </a:lvl7pPr>
            <a:lvl8pPr marL="1800180" indent="0">
              <a:buNone/>
              <a:defRPr sz="900" b="1"/>
            </a:lvl8pPr>
            <a:lvl9pPr marL="2057348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F5C904E-B03F-5245-83D6-7FE5EC07988F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3809210" y="1878807"/>
            <a:ext cx="2599085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1531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7766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75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8438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2801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6067" y="740572"/>
            <a:ext cx="2211884" cy="802481"/>
          </a:xfrm>
        </p:spPr>
        <p:txBody>
          <a:bodyPr anchor="t"/>
          <a:lstStyle>
            <a:lvl1pPr>
              <a:defRPr sz="18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6056" y="740572"/>
            <a:ext cx="3092239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6067" y="1543053"/>
            <a:ext cx="2211884" cy="285869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257168" indent="0">
              <a:buNone/>
              <a:defRPr sz="788"/>
            </a:lvl2pPr>
            <a:lvl3pPr marL="514337" indent="0">
              <a:buNone/>
              <a:defRPr sz="675"/>
            </a:lvl3pPr>
            <a:lvl4pPr marL="771506" indent="0">
              <a:buNone/>
              <a:defRPr sz="563"/>
            </a:lvl4pPr>
            <a:lvl5pPr marL="1028675" indent="0">
              <a:buNone/>
              <a:defRPr sz="563"/>
            </a:lvl5pPr>
            <a:lvl6pPr marL="1285843" indent="0">
              <a:buNone/>
              <a:defRPr sz="563"/>
            </a:lvl6pPr>
            <a:lvl7pPr marL="1543012" indent="0">
              <a:buNone/>
              <a:defRPr sz="563"/>
            </a:lvl7pPr>
            <a:lvl8pPr marL="1800180" indent="0">
              <a:buNone/>
              <a:defRPr sz="563"/>
            </a:lvl8pPr>
            <a:lvl9pPr marL="2057348" indent="0">
              <a:buNone/>
              <a:defRPr sz="563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15140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1554" y="740571"/>
            <a:ext cx="2211884" cy="802481"/>
          </a:xfrm>
        </p:spPr>
        <p:txBody>
          <a:bodyPr anchor="t"/>
          <a:lstStyle>
            <a:lvl1pPr>
              <a:defRPr sz="18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84716" y="740572"/>
            <a:ext cx="3123579" cy="3655219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68" indent="0">
              <a:buNone/>
              <a:defRPr sz="1575"/>
            </a:lvl2pPr>
            <a:lvl3pPr marL="514337" indent="0">
              <a:buNone/>
              <a:defRPr sz="1350"/>
            </a:lvl3pPr>
            <a:lvl4pPr marL="771506" indent="0">
              <a:buNone/>
              <a:defRPr sz="1125"/>
            </a:lvl4pPr>
            <a:lvl5pPr marL="1028675" indent="0">
              <a:buNone/>
              <a:defRPr sz="1125"/>
            </a:lvl5pPr>
            <a:lvl6pPr marL="1285843" indent="0">
              <a:buNone/>
              <a:defRPr sz="1125"/>
            </a:lvl6pPr>
            <a:lvl7pPr marL="1543012" indent="0">
              <a:buNone/>
              <a:defRPr sz="1125"/>
            </a:lvl7pPr>
            <a:lvl8pPr marL="1800180" indent="0">
              <a:buNone/>
              <a:defRPr sz="1125"/>
            </a:lvl8pPr>
            <a:lvl9pPr marL="2057348" indent="0">
              <a:buNone/>
              <a:defRPr sz="1125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554" y="1543053"/>
            <a:ext cx="2211884" cy="285869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257168" indent="0">
              <a:buNone/>
              <a:defRPr sz="788"/>
            </a:lvl2pPr>
            <a:lvl3pPr marL="514337" indent="0">
              <a:buNone/>
              <a:defRPr sz="675"/>
            </a:lvl3pPr>
            <a:lvl4pPr marL="771506" indent="0">
              <a:buNone/>
              <a:defRPr sz="563"/>
            </a:lvl4pPr>
            <a:lvl5pPr marL="1028675" indent="0">
              <a:buNone/>
              <a:defRPr sz="563"/>
            </a:lvl5pPr>
            <a:lvl6pPr marL="1285843" indent="0">
              <a:buNone/>
              <a:defRPr sz="563"/>
            </a:lvl6pPr>
            <a:lvl7pPr marL="1543012" indent="0">
              <a:buNone/>
              <a:defRPr sz="563"/>
            </a:lvl7pPr>
            <a:lvl8pPr marL="1800180" indent="0">
              <a:buNone/>
              <a:defRPr sz="563"/>
            </a:lvl8pPr>
            <a:lvl9pPr marL="2057348" indent="0">
              <a:buNone/>
              <a:defRPr sz="563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73271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0486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4907758" y="705971"/>
            <a:ext cx="1478756" cy="392675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9" y="705971"/>
            <a:ext cx="4350544" cy="39267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68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79494" y="1282307"/>
            <a:ext cx="5728802" cy="2139553"/>
          </a:xfrm>
        </p:spPr>
        <p:txBody>
          <a:bodyPr anchor="b"/>
          <a:lstStyle>
            <a:lvl1pPr>
              <a:defRPr sz="3375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9494" y="3323959"/>
            <a:ext cx="5728802" cy="1361419"/>
          </a:xfrm>
        </p:spPr>
        <p:txBody>
          <a:bodyPr/>
          <a:lstStyle>
            <a:lvl1pPr marL="0" indent="0">
              <a:buNone/>
              <a:defRPr sz="1350">
                <a:solidFill>
                  <a:schemeClr val="bg1"/>
                </a:solidFill>
              </a:defRPr>
            </a:lvl1pPr>
            <a:lvl2pPr marL="257168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37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0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6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1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34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487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7904" y="728187"/>
            <a:ext cx="5580392" cy="526682"/>
          </a:xfrm>
        </p:spPr>
        <p:txBody>
          <a:bodyPr anchor="b"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0913" y="1369219"/>
            <a:ext cx="26043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E846013-56A0-9244-A091-886B077755F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3818946" y="1369219"/>
            <a:ext cx="26043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384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6164" y="650360"/>
            <a:ext cx="5582131" cy="610512"/>
          </a:xfrm>
        </p:spPr>
        <p:txBody>
          <a:bodyPr anchor="b"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6167" y="1260872"/>
            <a:ext cx="2599085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68" indent="0">
              <a:buNone/>
              <a:defRPr sz="1125" b="1"/>
            </a:lvl2pPr>
            <a:lvl3pPr marL="514337" indent="0">
              <a:buNone/>
              <a:defRPr sz="1013" b="1"/>
            </a:lvl3pPr>
            <a:lvl4pPr marL="771506" indent="0">
              <a:buNone/>
              <a:defRPr sz="900" b="1"/>
            </a:lvl4pPr>
            <a:lvl5pPr marL="1028675" indent="0">
              <a:buNone/>
              <a:defRPr sz="900" b="1"/>
            </a:lvl5pPr>
            <a:lvl6pPr marL="1285843" indent="0">
              <a:buNone/>
              <a:defRPr sz="900" b="1"/>
            </a:lvl6pPr>
            <a:lvl7pPr marL="1543012" indent="0">
              <a:buNone/>
              <a:defRPr sz="900" b="1"/>
            </a:lvl7pPr>
            <a:lvl8pPr marL="1800180" indent="0">
              <a:buNone/>
              <a:defRPr sz="900" b="1"/>
            </a:lvl8pPr>
            <a:lvl9pPr marL="2057348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6167" y="1878807"/>
            <a:ext cx="2599085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C99CFC5-7F69-5F4E-8BA5-0CFA90682B9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809209" y="1260872"/>
            <a:ext cx="2599085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68" indent="0">
              <a:buNone/>
              <a:defRPr sz="1125" b="1"/>
            </a:lvl2pPr>
            <a:lvl3pPr marL="514337" indent="0">
              <a:buNone/>
              <a:defRPr sz="1013" b="1"/>
            </a:lvl3pPr>
            <a:lvl4pPr marL="771506" indent="0">
              <a:buNone/>
              <a:defRPr sz="900" b="1"/>
            </a:lvl4pPr>
            <a:lvl5pPr marL="1028675" indent="0">
              <a:buNone/>
              <a:defRPr sz="900" b="1"/>
            </a:lvl5pPr>
            <a:lvl6pPr marL="1285843" indent="0">
              <a:buNone/>
              <a:defRPr sz="900" b="1"/>
            </a:lvl6pPr>
            <a:lvl7pPr marL="1543012" indent="0">
              <a:buNone/>
              <a:defRPr sz="900" b="1"/>
            </a:lvl7pPr>
            <a:lvl8pPr marL="1800180" indent="0">
              <a:buNone/>
              <a:defRPr sz="900" b="1"/>
            </a:lvl8pPr>
            <a:lvl9pPr marL="2057348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DD74DC80-BD32-BB4F-B1C8-7D351BC83E2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3809209" y="1878807"/>
            <a:ext cx="2599085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574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580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9054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6892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16087" y="740572"/>
            <a:ext cx="2211884" cy="802481"/>
          </a:xfrm>
        </p:spPr>
        <p:txBody>
          <a:bodyPr anchor="t"/>
          <a:lstStyle>
            <a:lvl1pPr>
              <a:defRPr sz="18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076" y="740572"/>
            <a:ext cx="3122219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6087" y="1543053"/>
            <a:ext cx="2211884" cy="285869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257168" indent="0">
              <a:buNone/>
              <a:defRPr sz="788"/>
            </a:lvl2pPr>
            <a:lvl3pPr marL="514337" indent="0">
              <a:buNone/>
              <a:defRPr sz="675"/>
            </a:lvl3pPr>
            <a:lvl4pPr marL="771506" indent="0">
              <a:buNone/>
              <a:defRPr sz="563"/>
            </a:lvl4pPr>
            <a:lvl5pPr marL="1028675" indent="0">
              <a:buNone/>
              <a:defRPr sz="563"/>
            </a:lvl5pPr>
            <a:lvl6pPr marL="1285843" indent="0">
              <a:buNone/>
              <a:defRPr sz="563"/>
            </a:lvl6pPr>
            <a:lvl7pPr marL="1543012" indent="0">
              <a:buNone/>
              <a:defRPr sz="563"/>
            </a:lvl7pPr>
            <a:lvl8pPr marL="1800180" indent="0">
              <a:buNone/>
              <a:defRPr sz="563"/>
            </a:lvl8pPr>
            <a:lvl9pPr marL="2057348" indent="0">
              <a:buNone/>
              <a:defRPr sz="563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4716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2514" y="728187"/>
            <a:ext cx="5595781" cy="5266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514" y="1369219"/>
            <a:ext cx="5595781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967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98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514337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Avenir LT Std 55 Roman" panose="020B0503020203020204" pitchFamily="34" charset="77"/>
          <a:ea typeface="Avenir LT Std 55 Roman" panose="020B0503020203020204" pitchFamily="34" charset="77"/>
          <a:cs typeface="Avenir LT Std 55 Roman" panose="020B0503020203020204" pitchFamily="34" charset="77"/>
        </a:defRPr>
      </a:lvl1pPr>
    </p:titleStyle>
    <p:bodyStyle>
      <a:lvl1pPr marL="128585" indent="-128585" algn="l" defTabSz="514337" rtl="0" eaLnBrk="1" latinLnBrk="0" hangingPunct="1">
        <a:lnSpc>
          <a:spcPct val="90000"/>
        </a:lnSpc>
        <a:spcBef>
          <a:spcPts val="563"/>
        </a:spcBef>
        <a:buClr>
          <a:schemeClr val="bg1"/>
        </a:buClr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1pPr>
      <a:lvl2pPr marL="385754" indent="-128585" algn="l" defTabSz="514337" rtl="0" eaLnBrk="1" latinLnBrk="0" hangingPunct="1">
        <a:lnSpc>
          <a:spcPct val="90000"/>
        </a:lnSpc>
        <a:spcBef>
          <a:spcPts val="281"/>
        </a:spcBef>
        <a:buClr>
          <a:schemeClr val="bg1"/>
        </a:buClr>
        <a:buFont typeface="Arial" panose="020B0604020202020204" pitchFamily="34" charset="0"/>
        <a:buChar char="•"/>
        <a:defRPr sz="15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2pPr>
      <a:lvl3pPr marL="642922" indent="-128585" algn="l" defTabSz="514337" rtl="0" eaLnBrk="1" latinLnBrk="0" hangingPunct="1">
        <a:lnSpc>
          <a:spcPct val="90000"/>
        </a:lnSpc>
        <a:spcBef>
          <a:spcPts val="281"/>
        </a:spcBef>
        <a:buClr>
          <a:schemeClr val="bg1"/>
        </a:buClr>
        <a:buFont typeface="Arial" panose="020B0604020202020204" pitchFamily="34" charset="0"/>
        <a:buChar char="•"/>
        <a:defRPr sz="135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3pPr>
      <a:lvl4pPr marL="900091" indent="-128585" algn="l" defTabSz="514337" rtl="0" eaLnBrk="1" latinLnBrk="0" hangingPunct="1">
        <a:lnSpc>
          <a:spcPct val="90000"/>
        </a:lnSpc>
        <a:spcBef>
          <a:spcPts val="281"/>
        </a:spcBef>
        <a:buClr>
          <a:schemeClr val="bg1"/>
        </a:buClr>
        <a:buFont typeface="Arial" panose="020B0604020202020204" pitchFamily="34" charset="0"/>
        <a:buChar char="•"/>
        <a:defRPr sz="12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4pPr>
      <a:lvl5pPr marL="1157259" indent="-128585" algn="l" defTabSz="514337" rtl="0" eaLnBrk="1" latinLnBrk="0" hangingPunct="1">
        <a:lnSpc>
          <a:spcPct val="90000"/>
        </a:lnSpc>
        <a:spcBef>
          <a:spcPts val="281"/>
        </a:spcBef>
        <a:buClr>
          <a:schemeClr val="bg1"/>
        </a:buClr>
        <a:buFont typeface="Arial" panose="020B0604020202020204" pitchFamily="34" charset="0"/>
        <a:buChar char="•"/>
        <a:defRPr sz="105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5pPr>
      <a:lvl6pPr marL="1414428" indent="-128585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596" indent="-128585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765" indent="-128585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34" indent="-128585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37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5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8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2514" y="728187"/>
            <a:ext cx="5595781" cy="5266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514" y="1369219"/>
            <a:ext cx="5595781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6914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9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l" defTabSz="514337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rgbClr val="006880"/>
          </a:solidFill>
          <a:latin typeface="Avenir LT Std 55 Roman" panose="020B0503020203020204" pitchFamily="34" charset="77"/>
          <a:ea typeface="Avenir LT Std 55 Roman" panose="020B0503020203020204" pitchFamily="34" charset="77"/>
          <a:cs typeface="Avenir LT Std 55 Roman" panose="020B0503020203020204" pitchFamily="34" charset="77"/>
        </a:defRPr>
      </a:lvl1pPr>
    </p:titleStyle>
    <p:bodyStyle>
      <a:lvl1pPr marL="128585" indent="-128585" algn="l" defTabSz="514337" rtl="0" eaLnBrk="1" latinLnBrk="0" hangingPunct="1">
        <a:lnSpc>
          <a:spcPct val="90000"/>
        </a:lnSpc>
        <a:spcBef>
          <a:spcPts val="563"/>
        </a:spcBef>
        <a:buClr>
          <a:srgbClr val="E76127"/>
        </a:buClr>
        <a:buFont typeface="Arial" panose="020B0604020202020204" pitchFamily="34" charset="0"/>
        <a:buChar char="•"/>
        <a:defRPr sz="1800" b="0" i="0" kern="1200">
          <a:solidFill>
            <a:srgbClr val="333333"/>
          </a:solidFill>
          <a:latin typeface="Avenir LT Std 35 Light" charset="0"/>
          <a:ea typeface="Avenir LT Std 35 Light" charset="0"/>
          <a:cs typeface="Avenir LT Std 35 Light" charset="0"/>
        </a:defRPr>
      </a:lvl1pPr>
      <a:lvl2pPr marL="385754" indent="-128585" algn="l" defTabSz="514337" rtl="0" eaLnBrk="1" latinLnBrk="0" hangingPunct="1">
        <a:lnSpc>
          <a:spcPct val="90000"/>
        </a:lnSpc>
        <a:spcBef>
          <a:spcPts val="281"/>
        </a:spcBef>
        <a:buClr>
          <a:srgbClr val="E76127"/>
        </a:buClr>
        <a:buFont typeface="Arial" panose="020B0604020202020204" pitchFamily="34" charset="0"/>
        <a:buChar char="•"/>
        <a:defRPr sz="1500" b="0" i="0" kern="1200">
          <a:solidFill>
            <a:srgbClr val="333333"/>
          </a:solidFill>
          <a:latin typeface="Avenir LT Std 35 Light" charset="0"/>
          <a:ea typeface="Avenir LT Std 35 Light" charset="0"/>
          <a:cs typeface="Avenir LT Std 35 Light" charset="0"/>
        </a:defRPr>
      </a:lvl2pPr>
      <a:lvl3pPr marL="642922" indent="-128585" algn="l" defTabSz="514337" rtl="0" eaLnBrk="1" latinLnBrk="0" hangingPunct="1">
        <a:lnSpc>
          <a:spcPct val="90000"/>
        </a:lnSpc>
        <a:spcBef>
          <a:spcPts val="281"/>
        </a:spcBef>
        <a:buClr>
          <a:srgbClr val="E76127"/>
        </a:buClr>
        <a:buFont typeface="Arial" panose="020B0604020202020204" pitchFamily="34" charset="0"/>
        <a:buChar char="•"/>
        <a:defRPr sz="1350" b="0" i="0" kern="1200">
          <a:solidFill>
            <a:srgbClr val="333333"/>
          </a:solidFill>
          <a:latin typeface="Avenir LT Std 35 Light" charset="0"/>
          <a:ea typeface="Avenir LT Std 35 Light" charset="0"/>
          <a:cs typeface="Avenir LT Std 35 Light" charset="0"/>
        </a:defRPr>
      </a:lvl3pPr>
      <a:lvl4pPr marL="900091" indent="-128585" algn="l" defTabSz="514337" rtl="0" eaLnBrk="1" latinLnBrk="0" hangingPunct="1">
        <a:lnSpc>
          <a:spcPct val="90000"/>
        </a:lnSpc>
        <a:spcBef>
          <a:spcPts val="281"/>
        </a:spcBef>
        <a:buClr>
          <a:srgbClr val="E76127"/>
        </a:buClr>
        <a:buFont typeface="Arial" panose="020B0604020202020204" pitchFamily="34" charset="0"/>
        <a:buChar char="•"/>
        <a:defRPr sz="1200" b="0" i="0" kern="1200">
          <a:solidFill>
            <a:srgbClr val="333333"/>
          </a:solidFill>
          <a:latin typeface="Avenir LT Std 35 Light" charset="0"/>
          <a:ea typeface="Avenir LT Std 35 Light" charset="0"/>
          <a:cs typeface="Avenir LT Std 35 Light" charset="0"/>
        </a:defRPr>
      </a:lvl4pPr>
      <a:lvl5pPr marL="1157259" indent="-128585" algn="l" defTabSz="514337" rtl="0" eaLnBrk="1" latinLnBrk="0" hangingPunct="1">
        <a:lnSpc>
          <a:spcPct val="90000"/>
        </a:lnSpc>
        <a:spcBef>
          <a:spcPts val="281"/>
        </a:spcBef>
        <a:buClr>
          <a:srgbClr val="E76127"/>
        </a:buClr>
        <a:buFont typeface="Arial" panose="020B0604020202020204" pitchFamily="34" charset="0"/>
        <a:buChar char="•"/>
        <a:defRPr sz="1050" b="0" i="0" kern="1200">
          <a:solidFill>
            <a:srgbClr val="333333"/>
          </a:solidFill>
          <a:latin typeface="Avenir LT Std 35 Light" charset="0"/>
          <a:ea typeface="Avenir LT Std 35 Light" charset="0"/>
          <a:cs typeface="Avenir LT Std 35 Light" charset="0"/>
        </a:defRPr>
      </a:lvl5pPr>
      <a:lvl6pPr marL="1414428" indent="-128585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596" indent="-128585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765" indent="-128585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34" indent="-128585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37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5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8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7CDA5-7611-9D45-A287-E3C5B566C4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THIS IS THE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C2AD4C-AACA-8942-8799-203AD8C6FA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description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962003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12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FB0ED-BCE2-B445-BFCA-5A6335D74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C333F-EB9E-8745-B0DD-DFB07E5B1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the point that I am trying to make.</a:t>
            </a:r>
          </a:p>
          <a:p>
            <a:pPr lvl="1"/>
            <a:r>
              <a:rPr lang="en-US" dirty="0"/>
              <a:t>Supporting detail for this point.</a:t>
            </a:r>
          </a:p>
          <a:p>
            <a:r>
              <a:rPr lang="en-US" dirty="0"/>
              <a:t>Second point of the topic.</a:t>
            </a:r>
          </a:p>
          <a:p>
            <a:pPr lvl="1"/>
            <a:r>
              <a:rPr lang="en-US" dirty="0"/>
              <a:t>Supporting detail for this point.</a:t>
            </a:r>
          </a:p>
        </p:txBody>
      </p:sp>
    </p:spTree>
    <p:extLst>
      <p:ext uri="{BB962C8B-B14F-4D97-AF65-F5344CB8AC3E}">
        <p14:creationId xmlns:p14="http://schemas.microsoft.com/office/powerpoint/2010/main" val="3548956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DCE4D-C0B4-C748-90C9-ABB1F884D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 FOR COMPARISON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C34D02-A912-DF4A-A34D-A8AEB52BD45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This is the example of Scripture 1.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DEC9AD-B1DE-024C-80D1-9CBB679A610D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dirty="0"/>
              <a:t>This is the example of Scripture 2.</a:t>
            </a:r>
          </a:p>
        </p:txBody>
      </p:sp>
    </p:spTree>
    <p:extLst>
      <p:ext uri="{BB962C8B-B14F-4D97-AF65-F5344CB8AC3E}">
        <p14:creationId xmlns:p14="http://schemas.microsoft.com/office/powerpoint/2010/main" val="2222955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BEB05-7419-2A4A-B090-BD0DF5B3C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 FOR IMAGE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8A2452B-2ED2-1545-864D-D62B5F82776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21098" r="21098"/>
          <a:stretch/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9EC70C-6E34-174A-83D7-53CCE17901C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Caption that briefly describes the picture to the right.</a:t>
            </a:r>
          </a:p>
        </p:txBody>
      </p:sp>
    </p:spTree>
    <p:extLst>
      <p:ext uri="{BB962C8B-B14F-4D97-AF65-F5344CB8AC3E}">
        <p14:creationId xmlns:p14="http://schemas.microsoft.com/office/powerpoint/2010/main" val="3287416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543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7CDA5-7611-9D45-A287-E3C5B566C4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THIS IS THE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C2AD4C-AACA-8942-8799-203AD8C6FA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description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866060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FB0ED-BCE2-B445-BFCA-5A6335D74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C333F-EB9E-8745-B0DD-DFB07E5B1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the point that I am trying to make.</a:t>
            </a:r>
          </a:p>
          <a:p>
            <a:pPr lvl="1"/>
            <a:r>
              <a:rPr lang="en-US" dirty="0"/>
              <a:t>Supporting detail for this point.</a:t>
            </a:r>
          </a:p>
          <a:p>
            <a:r>
              <a:rPr lang="en-US" dirty="0"/>
              <a:t>Second point of the topic.</a:t>
            </a:r>
          </a:p>
          <a:p>
            <a:pPr lvl="1"/>
            <a:r>
              <a:rPr lang="en-US" dirty="0"/>
              <a:t>Supporting detail for this point.</a:t>
            </a:r>
          </a:p>
        </p:txBody>
      </p:sp>
    </p:spTree>
    <p:extLst>
      <p:ext uri="{BB962C8B-B14F-4D97-AF65-F5344CB8AC3E}">
        <p14:creationId xmlns:p14="http://schemas.microsoft.com/office/powerpoint/2010/main" val="709673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C03CB-AA7E-9044-80F7-2B2E212AE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 FOR COMPARISON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B3E570-BA93-0C49-B0CD-EF9E230194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This is the example of Scripture 1.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2F4EEA-D9C1-0044-B5BB-37C917661857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dirty="0"/>
              <a:t>This is the example of Scripture 2.</a:t>
            </a:r>
          </a:p>
        </p:txBody>
      </p:sp>
    </p:spTree>
    <p:extLst>
      <p:ext uri="{BB962C8B-B14F-4D97-AF65-F5344CB8AC3E}">
        <p14:creationId xmlns:p14="http://schemas.microsoft.com/office/powerpoint/2010/main" val="742575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BEB05-7419-2A4A-B090-BD0DF5B3C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 FOR IMAGE</a:t>
            </a:r>
          </a:p>
        </p:txBody>
      </p:sp>
      <p:pic>
        <p:nvPicPr>
          <p:cNvPr id="7" name="Picture Placeholder 9">
            <a:extLst>
              <a:ext uri="{FF2B5EF4-FFF2-40B4-BE49-F238E27FC236}">
                <a16:creationId xmlns:a16="http://schemas.microsoft.com/office/drawing/2014/main" id="{B9ADE9BA-3F44-674C-9FA0-766DABF0011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21503" r="21503"/>
          <a:stretch/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9EC70C-6E34-174A-83D7-53CCE17901C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Caption that briefly describes the picture to the right.</a:t>
            </a:r>
          </a:p>
        </p:txBody>
      </p:sp>
    </p:spTree>
    <p:extLst>
      <p:ext uri="{BB962C8B-B14F-4D97-AF65-F5344CB8AC3E}">
        <p14:creationId xmlns:p14="http://schemas.microsoft.com/office/powerpoint/2010/main" val="1989103542"/>
      </p:ext>
    </p:extLst>
  </p:cSld>
  <p:clrMapOvr>
    <a:masterClrMapping/>
  </p:clrMapOvr>
</p:sld>
</file>

<file path=ppt/theme/theme1.xml><?xml version="1.0" encoding="utf-8"?>
<a:theme xmlns:a="http://schemas.openxmlformats.org/drawingml/2006/main" name="InterVarsity Dark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Varsity Light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6B0E9322DB0E4E93C691EE12984EA8" ma:contentTypeVersion="21" ma:contentTypeDescription="Create a new document." ma:contentTypeScope="" ma:versionID="55418d02f88dd656b52046c4135581bd">
  <xsd:schema xmlns:xsd="http://www.w3.org/2001/XMLSchema" xmlns:xs="http://www.w3.org/2001/XMLSchema" xmlns:p="http://schemas.microsoft.com/office/2006/metadata/properties" xmlns:ns1="http://schemas.microsoft.com/sharepoint/v3" xmlns:ns2="00c76bc5-e0f9-4a0e-aa6c-5a9da141bfb2" xmlns:ns3="bec097a8-b5a5-4501-ab6f-e1b24affee80" targetNamespace="http://schemas.microsoft.com/office/2006/metadata/properties" ma:root="true" ma:fieldsID="ebe09de8929ea4cb83fff7c2e3ab679f" ns1:_="" ns2:_="" ns3:_="">
    <xsd:import namespace="http://schemas.microsoft.com/sharepoint/v3"/>
    <xsd:import namespace="00c76bc5-e0f9-4a0e-aa6c-5a9da141bfb2"/>
    <xsd:import namespace="bec097a8-b5a5-4501-ab6f-e1b24affee8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1:_ip_UnifiedCompliancePolicyProperties" minOccurs="0"/>
                <xsd:element ref="ns1:_ip_UnifiedCompliancePolicyUIAc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c76bc5-e0f9-4a0e-aa6c-5a9da141bf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a3b15df-51a5-488d-a802-ab70a319a5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c097a8-b5a5-4501-ab6f-e1b24affee8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70307d1-01b9-45aa-bf95-e2e74afcbbae}" ma:internalName="TaxCatchAll" ma:showField="CatchAllData" ma:web="bec097a8-b5a5-4501-ab6f-e1b24affee8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ec097a8-b5a5-4501-ab6f-e1b24affee80" xsi:nil="true"/>
    <_ip_UnifiedCompliancePolicyUIAction xmlns="http://schemas.microsoft.com/sharepoint/v3" xsi:nil="true"/>
    <lcf76f155ced4ddcb4097134ff3c332f xmlns="00c76bc5-e0f9-4a0e-aa6c-5a9da141bfb2">
      <Terms xmlns="http://schemas.microsoft.com/office/infopath/2007/PartnerControls"/>
    </lcf76f155ced4ddcb4097134ff3c332f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96DCC310-B374-4E6A-B7B2-2DB453C5344D}"/>
</file>

<file path=customXml/itemProps2.xml><?xml version="1.0" encoding="utf-8"?>
<ds:datastoreItem xmlns:ds="http://schemas.openxmlformats.org/officeDocument/2006/customXml" ds:itemID="{4D21D5F8-6A0E-4E08-AC72-5C89B4F2430C}"/>
</file>

<file path=customXml/itemProps3.xml><?xml version="1.0" encoding="utf-8"?>
<ds:datastoreItem xmlns:ds="http://schemas.openxmlformats.org/officeDocument/2006/customXml" ds:itemID="{CB508F93-FE10-4B3C-AA49-A1DE3821452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</TotalTime>
  <Words>144</Words>
  <Application>Microsoft Macintosh PowerPoint</Application>
  <PresentationFormat>Custom</PresentationFormat>
  <Paragraphs>24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Avenir LT Std 35 Light</vt:lpstr>
      <vt:lpstr>Avenir LT Std 55 Roman</vt:lpstr>
      <vt:lpstr>InterVarsity Dark Background</vt:lpstr>
      <vt:lpstr>InterVarsity Light Background</vt:lpstr>
      <vt:lpstr>THIS IS THE TITLE</vt:lpstr>
      <vt:lpstr>SHORT HEADING</vt:lpstr>
      <vt:lpstr>HEADING FOR COMPARISON</vt:lpstr>
      <vt:lpstr>HEADING FOR IMAGE</vt:lpstr>
      <vt:lpstr>PowerPoint Presentation</vt:lpstr>
      <vt:lpstr>THIS IS THE TITLE</vt:lpstr>
      <vt:lpstr>SHORT HEADING</vt:lpstr>
      <vt:lpstr>HEADING FOR COMPARISON</vt:lpstr>
      <vt:lpstr>HEADING FOR IMAGE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Courtney Herwicz</dc:creator>
  <cp:lastModifiedBy>Courtney Herwicz</cp:lastModifiedBy>
  <cp:revision>38</cp:revision>
  <dcterms:created xsi:type="dcterms:W3CDTF">2017-12-27T22:44:21Z</dcterms:created>
  <dcterms:modified xsi:type="dcterms:W3CDTF">2021-10-11T20:34:08Z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0x010100FF6B0E9322DB0E4E93C691EE12984EA8</vt:lpwstr>
  </property>
</Properties>
</file>