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2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006880"/>
    <a:srgbClr val="5F5F5F"/>
    <a:srgbClr val="C0C0C0"/>
    <a:srgbClr val="007B93"/>
    <a:srgbClr val="E76127"/>
    <a:srgbClr val="4BA3CF"/>
    <a:srgbClr val="00A9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95"/>
    <p:restoredTop sz="94658"/>
  </p:normalViewPr>
  <p:slideViewPr>
    <p:cSldViewPr snapToGrid="0" snapToObjects="1">
      <p:cViewPr varScale="1">
        <p:scale>
          <a:sx n="154" d="100"/>
          <a:sy n="154" d="100"/>
        </p:scale>
        <p:origin x="32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urtney Herwicz" userId="601c8fe2-9c70-4886-bf74-2da10ef05fe2" providerId="ADAL" clId="{676CB464-5DA1-55F0-BE98-5FC74CBF5D7C}"/>
    <pc:docChg chg="custSel addSld modSld">
      <pc:chgData name="Courtney Herwicz" userId="601c8fe2-9c70-4886-bf74-2da10ef05fe2" providerId="ADAL" clId="{676CB464-5DA1-55F0-BE98-5FC74CBF5D7C}" dt="2026-03-04T21:55:53.056" v="5" actId="700"/>
      <pc:docMkLst>
        <pc:docMk/>
      </pc:docMkLst>
      <pc:sldChg chg="modSp add mod modClrScheme chgLayout">
        <pc:chgData name="Courtney Herwicz" userId="601c8fe2-9c70-4886-bf74-2da10ef05fe2" providerId="ADAL" clId="{676CB464-5DA1-55F0-BE98-5FC74CBF5D7C}" dt="2026-03-04T21:55:17.708" v="1" actId="700"/>
        <pc:sldMkLst>
          <pc:docMk/>
          <pc:sldMk cId="1963177387" sldId="261"/>
        </pc:sldMkLst>
        <pc:spChg chg="mod ord">
          <ac:chgData name="Courtney Herwicz" userId="601c8fe2-9c70-4886-bf74-2da10ef05fe2" providerId="ADAL" clId="{676CB464-5DA1-55F0-BE98-5FC74CBF5D7C}" dt="2026-03-04T21:55:17.708" v="1" actId="700"/>
          <ac:spMkLst>
            <pc:docMk/>
            <pc:sldMk cId="1963177387" sldId="261"/>
            <ac:spMk id="2" creationId="{E15F683D-AB69-3898-31A8-DF9E26F8FB7C}"/>
          </ac:spMkLst>
        </pc:spChg>
        <pc:spChg chg="mod ord">
          <ac:chgData name="Courtney Herwicz" userId="601c8fe2-9c70-4886-bf74-2da10ef05fe2" providerId="ADAL" clId="{676CB464-5DA1-55F0-BE98-5FC74CBF5D7C}" dt="2026-03-04T21:55:17.708" v="1" actId="700"/>
          <ac:spMkLst>
            <pc:docMk/>
            <pc:sldMk cId="1963177387" sldId="261"/>
            <ac:spMk id="3" creationId="{56F69074-4B8C-107F-48F4-2F274F903CED}"/>
          </ac:spMkLst>
        </pc:spChg>
      </pc:sldChg>
      <pc:sldChg chg="modSp add mod replId modClrScheme chgLayout">
        <pc:chgData name="Courtney Herwicz" userId="601c8fe2-9c70-4886-bf74-2da10ef05fe2" providerId="ADAL" clId="{676CB464-5DA1-55F0-BE98-5FC74CBF5D7C}" dt="2026-03-04T21:55:30.625" v="2" actId="700"/>
        <pc:sldMkLst>
          <pc:docMk/>
          <pc:sldMk cId="915724349" sldId="262"/>
        </pc:sldMkLst>
        <pc:spChg chg="mod ord">
          <ac:chgData name="Courtney Herwicz" userId="601c8fe2-9c70-4886-bf74-2da10ef05fe2" providerId="ADAL" clId="{676CB464-5DA1-55F0-BE98-5FC74CBF5D7C}" dt="2026-03-04T21:55:30.625" v="2" actId="700"/>
          <ac:spMkLst>
            <pc:docMk/>
            <pc:sldMk cId="915724349" sldId="262"/>
            <ac:spMk id="2" creationId="{1838FE4F-CEA2-1CAC-9332-2803F8B345DE}"/>
          </ac:spMkLst>
        </pc:spChg>
        <pc:spChg chg="mod ord">
          <ac:chgData name="Courtney Herwicz" userId="601c8fe2-9c70-4886-bf74-2da10ef05fe2" providerId="ADAL" clId="{676CB464-5DA1-55F0-BE98-5FC74CBF5D7C}" dt="2026-03-04T21:55:30.625" v="2" actId="700"/>
          <ac:spMkLst>
            <pc:docMk/>
            <pc:sldMk cId="915724349" sldId="262"/>
            <ac:spMk id="3" creationId="{DBE4ECA9-8EC6-BCA3-7215-A861F219409F}"/>
          </ac:spMkLst>
        </pc:spChg>
      </pc:sldChg>
      <pc:sldChg chg="modSp add mod replId modClrScheme chgLayout">
        <pc:chgData name="Courtney Herwicz" userId="601c8fe2-9c70-4886-bf74-2da10ef05fe2" providerId="ADAL" clId="{676CB464-5DA1-55F0-BE98-5FC74CBF5D7C}" dt="2026-03-04T21:55:34.636" v="3" actId="700"/>
        <pc:sldMkLst>
          <pc:docMk/>
          <pc:sldMk cId="4243826538" sldId="263"/>
        </pc:sldMkLst>
        <pc:spChg chg="mod ord">
          <ac:chgData name="Courtney Herwicz" userId="601c8fe2-9c70-4886-bf74-2da10ef05fe2" providerId="ADAL" clId="{676CB464-5DA1-55F0-BE98-5FC74CBF5D7C}" dt="2026-03-04T21:55:34.636" v="3" actId="700"/>
          <ac:spMkLst>
            <pc:docMk/>
            <pc:sldMk cId="4243826538" sldId="263"/>
            <ac:spMk id="2" creationId="{597716B1-57D9-EE30-A6E2-52A439C0A49B}"/>
          </ac:spMkLst>
        </pc:spChg>
        <pc:spChg chg="mod ord">
          <ac:chgData name="Courtney Herwicz" userId="601c8fe2-9c70-4886-bf74-2da10ef05fe2" providerId="ADAL" clId="{676CB464-5DA1-55F0-BE98-5FC74CBF5D7C}" dt="2026-03-04T21:55:34.636" v="3" actId="700"/>
          <ac:spMkLst>
            <pc:docMk/>
            <pc:sldMk cId="4243826538" sldId="263"/>
            <ac:spMk id="3" creationId="{D6A4289D-2817-5845-3BBA-21ACB5618A68}"/>
          </ac:spMkLst>
        </pc:spChg>
        <pc:spChg chg="mod ord">
          <ac:chgData name="Courtney Herwicz" userId="601c8fe2-9c70-4886-bf74-2da10ef05fe2" providerId="ADAL" clId="{676CB464-5DA1-55F0-BE98-5FC74CBF5D7C}" dt="2026-03-04T21:55:34.636" v="3" actId="700"/>
          <ac:spMkLst>
            <pc:docMk/>
            <pc:sldMk cId="4243826538" sldId="263"/>
            <ac:spMk id="4" creationId="{CD8B1FB6-D0AD-3730-6B30-86657FC51B75}"/>
          </ac:spMkLst>
        </pc:spChg>
      </pc:sldChg>
      <pc:sldChg chg="modSp add mod replId modClrScheme chgLayout">
        <pc:chgData name="Courtney Herwicz" userId="601c8fe2-9c70-4886-bf74-2da10ef05fe2" providerId="ADAL" clId="{676CB464-5DA1-55F0-BE98-5FC74CBF5D7C}" dt="2026-03-04T21:55:46.586" v="4" actId="700"/>
        <pc:sldMkLst>
          <pc:docMk/>
          <pc:sldMk cId="3714973067" sldId="264"/>
        </pc:sldMkLst>
        <pc:spChg chg="mod ord">
          <ac:chgData name="Courtney Herwicz" userId="601c8fe2-9c70-4886-bf74-2da10ef05fe2" providerId="ADAL" clId="{676CB464-5DA1-55F0-BE98-5FC74CBF5D7C}" dt="2026-03-04T21:55:46.586" v="4" actId="700"/>
          <ac:spMkLst>
            <pc:docMk/>
            <pc:sldMk cId="3714973067" sldId="264"/>
            <ac:spMk id="2" creationId="{7341364D-6A11-AF58-51EF-4CDDD1BA75C7}"/>
          </ac:spMkLst>
        </pc:spChg>
        <pc:spChg chg="mod ord">
          <ac:chgData name="Courtney Herwicz" userId="601c8fe2-9c70-4886-bf74-2da10ef05fe2" providerId="ADAL" clId="{676CB464-5DA1-55F0-BE98-5FC74CBF5D7C}" dt="2026-03-04T21:55:46.586" v="4" actId="700"/>
          <ac:spMkLst>
            <pc:docMk/>
            <pc:sldMk cId="3714973067" sldId="264"/>
            <ac:spMk id="4" creationId="{2DAE75B0-C4B4-D071-FE80-C738EA4FC70D}"/>
          </ac:spMkLst>
        </pc:spChg>
        <pc:picChg chg="mod ord">
          <ac:chgData name="Courtney Herwicz" userId="601c8fe2-9c70-4886-bf74-2da10ef05fe2" providerId="ADAL" clId="{676CB464-5DA1-55F0-BE98-5FC74CBF5D7C}" dt="2026-03-04T21:55:46.586" v="4" actId="700"/>
          <ac:picMkLst>
            <pc:docMk/>
            <pc:sldMk cId="3714973067" sldId="264"/>
            <ac:picMk id="5" creationId="{AC10CC2D-D46E-57C1-20CD-2CFF1A20067D}"/>
          </ac:picMkLst>
        </pc:picChg>
      </pc:sldChg>
      <pc:sldChg chg="add mod replId modClrScheme chgLayout">
        <pc:chgData name="Courtney Herwicz" userId="601c8fe2-9c70-4886-bf74-2da10ef05fe2" providerId="ADAL" clId="{676CB464-5DA1-55F0-BE98-5FC74CBF5D7C}" dt="2026-03-04T21:55:53.056" v="5" actId="700"/>
        <pc:sldMkLst>
          <pc:docMk/>
          <pc:sldMk cId="2259973445" sldId="2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28991" y="841772"/>
            <a:ext cx="6858000" cy="1790700"/>
          </a:xfrm>
        </p:spPr>
        <p:txBody>
          <a:bodyPr anchor="b"/>
          <a:lstStyle>
            <a:lvl1pPr algn="l">
              <a:defRPr sz="45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991" y="2571137"/>
            <a:ext cx="6858000" cy="1502604"/>
          </a:xfrm>
        </p:spPr>
        <p:txBody>
          <a:bodyPr/>
          <a:lstStyle>
            <a:lvl1pPr marL="0" indent="0" algn="l">
              <a:buNone/>
              <a:defRPr sz="1800" b="0" i="0">
                <a:solidFill>
                  <a:srgbClr val="333333"/>
                </a:solidFill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2215" y="740568"/>
            <a:ext cx="2949178" cy="802481"/>
          </a:xfrm>
        </p:spPr>
        <p:txBody>
          <a:bodyPr anchor="t"/>
          <a:lstStyle>
            <a:lvl1pPr>
              <a:defRPr sz="24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59765" y="740569"/>
            <a:ext cx="45367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2215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543675" y="705971"/>
            <a:ext cx="1971675" cy="392675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05971"/>
            <a:ext cx="5800725" cy="39267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28991" y="841772"/>
            <a:ext cx="6858000" cy="1790700"/>
          </a:xfrm>
        </p:spPr>
        <p:txBody>
          <a:bodyPr anchor="b"/>
          <a:lstStyle>
            <a:lvl1pPr algn="l">
              <a:defRPr sz="45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991" y="2548652"/>
            <a:ext cx="6858000" cy="1502604"/>
          </a:xfrm>
        </p:spPr>
        <p:txBody>
          <a:bodyPr/>
          <a:lstStyle>
            <a:lvl1pPr marL="0" indent="0" algn="l">
              <a:buNone/>
              <a:defRPr sz="1800" b="0" i="0"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49602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43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5990" y="1282304"/>
            <a:ext cx="7886700" cy="2139553"/>
          </a:xfrm>
        </p:spPr>
        <p:txBody>
          <a:bodyPr anchor="b"/>
          <a:lstStyle>
            <a:lvl1pPr>
              <a:defRPr sz="45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5990" y="3323959"/>
            <a:ext cx="7886700" cy="1361419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48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3994" y="728187"/>
            <a:ext cx="7763078" cy="526682"/>
          </a:xfrm>
        </p:spPr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4672" y="1369219"/>
            <a:ext cx="37062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51EA268-D24C-1340-AFBE-67C2A481D91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70833" y="1369219"/>
            <a:ext cx="37062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384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1670" y="650360"/>
            <a:ext cx="7755402" cy="610512"/>
          </a:xfrm>
        </p:spPr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671" y="1260872"/>
            <a:ext cx="369896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1671" y="1878806"/>
            <a:ext cx="369896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1D22C12-3EEB-6949-BDC5-F2AEC08A716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978105" y="1260872"/>
            <a:ext cx="369896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D082441-F5A2-7049-85CD-D38ED7A55E5B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78105" y="1878806"/>
            <a:ext cx="369896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574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580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131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0544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38213" y="740569"/>
            <a:ext cx="2949178" cy="802481"/>
          </a:xfrm>
        </p:spPr>
        <p:txBody>
          <a:bodyPr anchor="t"/>
          <a:lstStyle>
            <a:lvl1pPr>
              <a:defRPr sz="24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1531" y="740569"/>
            <a:ext cx="4464997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213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4716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2215" y="740568"/>
            <a:ext cx="2949178" cy="802481"/>
          </a:xfrm>
        </p:spPr>
        <p:txBody>
          <a:bodyPr anchor="t"/>
          <a:lstStyle>
            <a:lvl1pPr>
              <a:defRPr sz="24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59765" y="740569"/>
            <a:ext cx="45367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2215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22877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3268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543675" y="705971"/>
            <a:ext cx="1971675" cy="392675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05971"/>
            <a:ext cx="5800725" cy="39267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655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5990" y="1282304"/>
            <a:ext cx="7886700" cy="2139553"/>
          </a:xfrm>
        </p:spPr>
        <p:txBody>
          <a:bodyPr anchor="b"/>
          <a:lstStyle>
            <a:lvl1pPr>
              <a:defRPr sz="45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5990" y="3385841"/>
            <a:ext cx="7886700" cy="1237654"/>
          </a:xfrm>
        </p:spPr>
        <p:txBody>
          <a:bodyPr/>
          <a:lstStyle>
            <a:lvl1pPr marL="0" indent="0">
              <a:buNone/>
              <a:defRPr sz="1800">
                <a:solidFill>
                  <a:srgbClr val="333333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3994" y="728187"/>
            <a:ext cx="7763078" cy="526682"/>
          </a:xfrm>
        </p:spPr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4672" y="1369219"/>
            <a:ext cx="37062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51EA268-D24C-1340-AFBE-67C2A481D91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70833" y="1369219"/>
            <a:ext cx="37062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1670" y="650360"/>
            <a:ext cx="7755402" cy="610512"/>
          </a:xfrm>
        </p:spPr>
        <p:txBody>
          <a:bodyPr anchor="b"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671" y="1260872"/>
            <a:ext cx="369896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1671" y="1878806"/>
            <a:ext cx="369896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1D22C12-3EEB-6949-BDC5-F2AEC08A716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978105" y="1260872"/>
            <a:ext cx="369896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D082441-F5A2-7049-85CD-D38ED7A55E5B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78105" y="1878806"/>
            <a:ext cx="369896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326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38213" y="740569"/>
            <a:ext cx="2949178" cy="802481"/>
          </a:xfrm>
        </p:spPr>
        <p:txBody>
          <a:bodyPr anchor="t"/>
          <a:lstStyle>
            <a:lvl1pPr>
              <a:defRPr sz="24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1531" y="740569"/>
            <a:ext cx="4464997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213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3450" y="728187"/>
            <a:ext cx="7763078" cy="5266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3450" y="1369219"/>
            <a:ext cx="7763078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64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84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cap="all" baseline="0">
          <a:solidFill>
            <a:srgbClr val="006880"/>
          </a:solidFill>
          <a:latin typeface="Avenir LT Std 55 Roman" panose="020B0503020203020204" pitchFamily="34" charset="77"/>
          <a:ea typeface="Avenir LT Std 55 Roman" panose="020B0503020203020204" pitchFamily="34" charset="77"/>
          <a:cs typeface="Avenir LT Std 55 Roman" panose="020B0503020203020204" pitchFamily="34" charset="77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E76127"/>
        </a:buClr>
        <a:buFont typeface="Arial" panose="020B0604020202020204" pitchFamily="34" charset="0"/>
        <a:buChar char="•"/>
        <a:defRPr sz="240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E76127"/>
        </a:buClr>
        <a:buFont typeface="Arial" panose="020B0604020202020204" pitchFamily="34" charset="0"/>
        <a:buChar char="•"/>
        <a:defRPr sz="200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E76127"/>
        </a:buClr>
        <a:buFont typeface="Arial" panose="020B0604020202020204" pitchFamily="34" charset="0"/>
        <a:buChar char="•"/>
        <a:defRPr sz="180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E76127"/>
        </a:buClr>
        <a:buFont typeface="Arial" panose="020B0604020202020204" pitchFamily="34" charset="0"/>
        <a:buChar char="•"/>
        <a:defRPr sz="160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E76127"/>
        </a:buClr>
        <a:buFont typeface="Arial" panose="020B0604020202020204" pitchFamily="34" charset="0"/>
        <a:buChar char="•"/>
        <a:defRPr sz="1400" b="0" i="0" kern="1200">
          <a:solidFill>
            <a:srgbClr val="333333"/>
          </a:solidFill>
          <a:latin typeface="Avenir LT Std 35 Light" charset="0"/>
          <a:ea typeface="Avenir LT Std 35 Light" charset="0"/>
          <a:cs typeface="Avenir LT Std 35 Light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3450" y="728187"/>
            <a:ext cx="7763078" cy="5266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3450" y="1369219"/>
            <a:ext cx="7763078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967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Avenir LT Std 55 Roman" panose="020B0503020203020204" pitchFamily="34" charset="77"/>
          <a:ea typeface="Avenir LT Std 55 Roman" panose="020B0503020203020204" pitchFamily="34" charset="77"/>
          <a:cs typeface="Avenir LT Std 55 Roman" panose="020B0503020203020204" pitchFamily="34" charset="77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bg1"/>
        </a:buClr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/>
        </a:buClr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/>
        </a:buClr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/>
        </a:buClr>
        <a:buFont typeface="Arial" panose="020B0604020202020204" pitchFamily="34" charset="0"/>
        <a:buChar char="•"/>
        <a:defRPr sz="16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/>
        </a:buClr>
        <a:buFont typeface="Arial" panose="020B0604020202020204" pitchFamily="34" charset="0"/>
        <a:buChar char="•"/>
        <a:defRPr sz="14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F8730-DD80-2146-BD1D-6C3E9E71AA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THIS IS THE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D2957B-4DFE-F148-9361-61AD5C182B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description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496553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73341-F1FB-95D3-444A-126064DC7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973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300E0-C01C-0141-B63C-AAB21B63A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THE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31D1F4-C3FA-6A43-9967-8EBD153E5A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the point that I am trying to make.</a:t>
            </a:r>
          </a:p>
          <a:p>
            <a:pPr lvl="1"/>
            <a:r>
              <a:rPr lang="en-US" dirty="0"/>
              <a:t>Supporting detail for this point.</a:t>
            </a:r>
          </a:p>
          <a:p>
            <a:r>
              <a:rPr lang="en-US" dirty="0"/>
              <a:t>Second point of the topic.</a:t>
            </a:r>
          </a:p>
          <a:p>
            <a:pPr lvl="1"/>
            <a:r>
              <a:rPr lang="en-US" dirty="0"/>
              <a:t>Supporting detail for this point.</a:t>
            </a:r>
          </a:p>
        </p:txBody>
      </p:sp>
    </p:spTree>
    <p:extLst>
      <p:ext uri="{BB962C8B-B14F-4D97-AF65-F5344CB8AC3E}">
        <p14:creationId xmlns:p14="http://schemas.microsoft.com/office/powerpoint/2010/main" val="3025344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63C57-3007-D54C-9BB0-D1696D304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 FOR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6EA6B-43D2-0F4C-8A1B-0C2DE691AB6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This is the example of Scripture 1.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E459F4-299C-CA49-A194-8FFA3F3E2AA1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This is the example of Scripture 2.</a:t>
            </a:r>
          </a:p>
        </p:txBody>
      </p:sp>
    </p:spTree>
    <p:extLst>
      <p:ext uri="{BB962C8B-B14F-4D97-AF65-F5344CB8AC3E}">
        <p14:creationId xmlns:p14="http://schemas.microsoft.com/office/powerpoint/2010/main" val="3088747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3CC85-3AD9-9E45-83C8-3FB49649C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 FOR IMAGE</a:t>
            </a:r>
          </a:p>
        </p:txBody>
      </p:sp>
      <p:pic>
        <p:nvPicPr>
          <p:cNvPr id="5" name="Picture Placeholder 9">
            <a:extLst>
              <a:ext uri="{FF2B5EF4-FFF2-40B4-BE49-F238E27FC236}">
                <a16:creationId xmlns:a16="http://schemas.microsoft.com/office/drawing/2014/main" id="{276E85A8-7E87-1348-881D-34C80734638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8616" r="8616"/>
          <a:stretch/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FE3A5F-276B-F04E-A234-C5D0542C3EE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 that briefly describes the picture to the right.</a:t>
            </a:r>
          </a:p>
        </p:txBody>
      </p:sp>
    </p:spTree>
    <p:extLst>
      <p:ext uri="{BB962C8B-B14F-4D97-AF65-F5344CB8AC3E}">
        <p14:creationId xmlns:p14="http://schemas.microsoft.com/office/powerpoint/2010/main" val="948968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335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B7988-34F6-0331-AC0A-7C600F22F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F683D-AB69-3898-31A8-DF9E26F8F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THE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69074-4B8C-107F-48F4-2F274F903C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description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63177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729BC-7498-73BA-44D2-79634F7BD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8FE4F-CEA2-1CAC-9332-2803F8B34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THE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4ECA9-8EC6-BCA3-7215-A861F2194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the point that I am trying to make.</a:t>
            </a:r>
          </a:p>
          <a:p>
            <a:pPr lvl="1"/>
            <a:r>
              <a:rPr lang="en-US" dirty="0"/>
              <a:t>Supporting detail for this point.</a:t>
            </a:r>
          </a:p>
          <a:p>
            <a:r>
              <a:rPr lang="en-US" dirty="0"/>
              <a:t>Second point of the topic.</a:t>
            </a:r>
          </a:p>
          <a:p>
            <a:pPr lvl="1"/>
            <a:r>
              <a:rPr lang="en-US" dirty="0"/>
              <a:t>Supporting detail for this point.</a:t>
            </a:r>
          </a:p>
        </p:txBody>
      </p:sp>
    </p:spTree>
    <p:extLst>
      <p:ext uri="{BB962C8B-B14F-4D97-AF65-F5344CB8AC3E}">
        <p14:creationId xmlns:p14="http://schemas.microsoft.com/office/powerpoint/2010/main" val="915724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55057-CAC7-0B4D-BF6A-CCC7F54B4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716B1-57D9-EE30-A6E2-52A439C0A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 FOR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4289D-2817-5845-3BBA-21ACB5618A6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This is the example of Scripture 1.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B1FB6-D0AD-3730-6B30-86657FC51B75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This is the example of Scripture 2.</a:t>
            </a:r>
          </a:p>
        </p:txBody>
      </p:sp>
    </p:spTree>
    <p:extLst>
      <p:ext uri="{BB962C8B-B14F-4D97-AF65-F5344CB8AC3E}">
        <p14:creationId xmlns:p14="http://schemas.microsoft.com/office/powerpoint/2010/main" val="4243826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AA018-075F-BFCC-EDEF-3929E5938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1364D-6A11-AF58-51EF-4CDDD1BA7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 FOR IMAGE</a:t>
            </a:r>
          </a:p>
        </p:txBody>
      </p:sp>
      <p:pic>
        <p:nvPicPr>
          <p:cNvPr id="5" name="Picture Placeholder 9">
            <a:extLst>
              <a:ext uri="{FF2B5EF4-FFF2-40B4-BE49-F238E27FC236}">
                <a16:creationId xmlns:a16="http://schemas.microsoft.com/office/drawing/2014/main" id="{AC10CC2D-D46E-57C1-20CD-2CFF1A2006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4232275" y="1080559"/>
            <a:ext cx="4464050" cy="2976033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AE75B0-C4B4-D071-FE80-C738EA4FC70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 that briefly describes the picture to the right.</a:t>
            </a:r>
          </a:p>
        </p:txBody>
      </p:sp>
    </p:spTree>
    <p:extLst>
      <p:ext uri="{BB962C8B-B14F-4D97-AF65-F5344CB8AC3E}">
        <p14:creationId xmlns:p14="http://schemas.microsoft.com/office/powerpoint/2010/main" val="3714973067"/>
      </p:ext>
    </p:extLst>
  </p:cSld>
  <p:clrMapOvr>
    <a:masterClrMapping/>
  </p:clrMapOvr>
</p:sld>
</file>

<file path=ppt/theme/theme1.xml><?xml version="1.0" encoding="utf-8"?>
<a:theme xmlns:a="http://schemas.openxmlformats.org/drawingml/2006/main" name="InterVarsity Light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Varsity Dark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ec097a8-b5a5-4501-ab6f-e1b24affee80" xsi:nil="true"/>
    <_ip_UnifiedCompliancePolicyUIAction xmlns="http://schemas.microsoft.com/sharepoint/v3" xsi:nil="true"/>
    <lcf76f155ced4ddcb4097134ff3c332f xmlns="00c76bc5-e0f9-4a0e-aa6c-5a9da141bfb2">
      <Terms xmlns="http://schemas.microsoft.com/office/infopath/2007/PartnerControls"/>
    </lcf76f155ced4ddcb4097134ff3c332f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6B0E9322DB0E4E93C691EE12984EA8" ma:contentTypeVersion="21" ma:contentTypeDescription="Create a new document." ma:contentTypeScope="" ma:versionID="55418d02f88dd656b52046c4135581bd">
  <xsd:schema xmlns:xsd="http://www.w3.org/2001/XMLSchema" xmlns:xs="http://www.w3.org/2001/XMLSchema" xmlns:p="http://schemas.microsoft.com/office/2006/metadata/properties" xmlns:ns1="http://schemas.microsoft.com/sharepoint/v3" xmlns:ns2="00c76bc5-e0f9-4a0e-aa6c-5a9da141bfb2" xmlns:ns3="bec097a8-b5a5-4501-ab6f-e1b24affee80" targetNamespace="http://schemas.microsoft.com/office/2006/metadata/properties" ma:root="true" ma:fieldsID="ebe09de8929ea4cb83fff7c2e3ab679f" ns1:_="" ns2:_="" ns3:_="">
    <xsd:import namespace="http://schemas.microsoft.com/sharepoint/v3"/>
    <xsd:import namespace="00c76bc5-e0f9-4a0e-aa6c-5a9da141bfb2"/>
    <xsd:import namespace="bec097a8-b5a5-4501-ab6f-e1b24affee8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1:_ip_UnifiedCompliancePolicyProperties" minOccurs="0"/>
                <xsd:element ref="ns1:_ip_UnifiedCompliancePolicyUIAc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c76bc5-e0f9-4a0e-aa6c-5a9da141bf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a3b15df-51a5-488d-a802-ab70a319a5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c097a8-b5a5-4501-ab6f-e1b24affee8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70307d1-01b9-45aa-bf95-e2e74afcbbae}" ma:internalName="TaxCatchAll" ma:showField="CatchAllData" ma:web="bec097a8-b5a5-4501-ab6f-e1b24affee8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06D350-7CD6-41A3-BA36-E0B9A9BE81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3B8BB5-50BF-493F-910A-261A5CF8DE3F}">
  <ds:schemaRefs>
    <ds:schemaRef ds:uri="http://schemas.microsoft.com/sharepoint/v3"/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bec097a8-b5a5-4501-ab6f-e1b24affee80"/>
    <ds:schemaRef ds:uri="00c76bc5-e0f9-4a0e-aa6c-5a9da141bfb2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B4600C8-CDB4-4F96-B9EE-0F16E516F88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Words>148</Words>
  <Application>Microsoft Macintosh PowerPoint</Application>
  <PresentationFormat>On-screen Show (16:9)</PresentationFormat>
  <Paragraphs>24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Avenir LT Std 35 Light</vt:lpstr>
      <vt:lpstr>Avenir LT Std 55 Roman</vt:lpstr>
      <vt:lpstr>InterVarsity Light Background</vt:lpstr>
      <vt:lpstr>InterVarsity Dark Background</vt:lpstr>
      <vt:lpstr>THIS IS THE TITLE</vt:lpstr>
      <vt:lpstr>THIS IS THE TITLE</vt:lpstr>
      <vt:lpstr>HEADING FOR COMPARISON</vt:lpstr>
      <vt:lpstr>HEADING FOR IMAGE</vt:lpstr>
      <vt:lpstr>PowerPoint Presentation</vt:lpstr>
      <vt:lpstr>THIS IS THE TITLE</vt:lpstr>
      <vt:lpstr>THIS IS THE TITLE</vt:lpstr>
      <vt:lpstr>HEADING FOR COMPARISON</vt:lpstr>
      <vt:lpstr>HEADING FOR IMAGE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Courtney Herwicz</dc:creator>
  <cp:lastModifiedBy>Courtney Herwicz</cp:lastModifiedBy>
  <cp:revision>32</cp:revision>
  <dcterms:created xsi:type="dcterms:W3CDTF">2017-12-27T22:44:21Z</dcterms:created>
  <dcterms:modified xsi:type="dcterms:W3CDTF">2026-03-04T21:55:54Z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0x010100FF6B0E9322DB0E4E93C691EE12984EA8</vt:lpwstr>
  </property>
  <property fmtid="{D5CDD505-2E9C-101B-9397-08002B2CF9AE}" pid="3" name="MediaServiceImageTags">
    <vt:lpwstr/>
  </property>
</Properties>
</file>