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  <p:sldId id="256" r:id="rId6"/>
    <p:sldId id="257" r:id="rId7"/>
  </p:sldIdLst>
  <p:sldSz cx="24387175" cy="13716000"/>
  <p:notesSz cx="6858000" cy="9144000"/>
  <p:defaultTextStyle>
    <a:defPPr>
      <a:defRPr lang="en-US"/>
    </a:defPPr>
    <a:lvl1pPr marL="0" algn="l" defTabSz="2177278" rtl="0" eaLnBrk="1" latinLnBrk="0" hangingPunct="1">
      <a:defRPr sz="4286" kern="1200">
        <a:solidFill>
          <a:schemeClr val="tx1"/>
        </a:solidFill>
        <a:latin typeface="+mn-lt"/>
        <a:ea typeface="+mn-ea"/>
        <a:cs typeface="+mn-cs"/>
      </a:defRPr>
    </a:lvl1pPr>
    <a:lvl2pPr marL="1088639" algn="l" defTabSz="2177278" rtl="0" eaLnBrk="1" latinLnBrk="0" hangingPunct="1">
      <a:defRPr sz="4286" kern="1200">
        <a:solidFill>
          <a:schemeClr val="tx1"/>
        </a:solidFill>
        <a:latin typeface="+mn-lt"/>
        <a:ea typeface="+mn-ea"/>
        <a:cs typeface="+mn-cs"/>
      </a:defRPr>
    </a:lvl2pPr>
    <a:lvl3pPr marL="2177278" algn="l" defTabSz="2177278" rtl="0" eaLnBrk="1" latinLnBrk="0" hangingPunct="1">
      <a:defRPr sz="4286" kern="1200">
        <a:solidFill>
          <a:schemeClr val="tx1"/>
        </a:solidFill>
        <a:latin typeface="+mn-lt"/>
        <a:ea typeface="+mn-ea"/>
        <a:cs typeface="+mn-cs"/>
      </a:defRPr>
    </a:lvl3pPr>
    <a:lvl4pPr marL="3265917" algn="l" defTabSz="2177278" rtl="0" eaLnBrk="1" latinLnBrk="0" hangingPunct="1">
      <a:defRPr sz="4286" kern="1200">
        <a:solidFill>
          <a:schemeClr val="tx1"/>
        </a:solidFill>
        <a:latin typeface="+mn-lt"/>
        <a:ea typeface="+mn-ea"/>
        <a:cs typeface="+mn-cs"/>
      </a:defRPr>
    </a:lvl4pPr>
    <a:lvl5pPr marL="4354556" algn="l" defTabSz="2177278" rtl="0" eaLnBrk="1" latinLnBrk="0" hangingPunct="1">
      <a:defRPr sz="4286" kern="1200">
        <a:solidFill>
          <a:schemeClr val="tx1"/>
        </a:solidFill>
        <a:latin typeface="+mn-lt"/>
        <a:ea typeface="+mn-ea"/>
        <a:cs typeface="+mn-cs"/>
      </a:defRPr>
    </a:lvl5pPr>
    <a:lvl6pPr marL="5443195" algn="l" defTabSz="2177278" rtl="0" eaLnBrk="1" latinLnBrk="0" hangingPunct="1">
      <a:defRPr sz="4286" kern="1200">
        <a:solidFill>
          <a:schemeClr val="tx1"/>
        </a:solidFill>
        <a:latin typeface="+mn-lt"/>
        <a:ea typeface="+mn-ea"/>
        <a:cs typeface="+mn-cs"/>
      </a:defRPr>
    </a:lvl6pPr>
    <a:lvl7pPr marL="6531834" algn="l" defTabSz="2177278" rtl="0" eaLnBrk="1" latinLnBrk="0" hangingPunct="1">
      <a:defRPr sz="4286" kern="1200">
        <a:solidFill>
          <a:schemeClr val="tx1"/>
        </a:solidFill>
        <a:latin typeface="+mn-lt"/>
        <a:ea typeface="+mn-ea"/>
        <a:cs typeface="+mn-cs"/>
      </a:defRPr>
    </a:lvl7pPr>
    <a:lvl8pPr marL="7620472" algn="l" defTabSz="2177278" rtl="0" eaLnBrk="1" latinLnBrk="0" hangingPunct="1">
      <a:defRPr sz="4286" kern="1200">
        <a:solidFill>
          <a:schemeClr val="tx1"/>
        </a:solidFill>
        <a:latin typeface="+mn-lt"/>
        <a:ea typeface="+mn-ea"/>
        <a:cs typeface="+mn-cs"/>
      </a:defRPr>
    </a:lvl8pPr>
    <a:lvl9pPr marL="8709111" algn="l" defTabSz="2177278" rtl="0" eaLnBrk="1" latinLnBrk="0" hangingPunct="1">
      <a:defRPr sz="428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76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6127"/>
    <a:srgbClr val="F68B1F"/>
    <a:srgbClr val="E16E22"/>
    <a:srgbClr val="FDB913"/>
    <a:srgbClr val="003B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36BFAD-4D17-384E-BB15-8EE070576C80}" v="4" dt="2026-03-13T20:26:24.4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>
      <p:cViewPr varScale="1">
        <p:scale>
          <a:sx n="58" d="100"/>
          <a:sy n="58" d="100"/>
        </p:scale>
        <p:origin x="920" y="208"/>
      </p:cViewPr>
      <p:guideLst>
        <p:guide orient="horz" pos="4320"/>
        <p:guide pos="76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9038" y="4260851"/>
            <a:ext cx="20729099" cy="29400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8076" y="7772400"/>
            <a:ext cx="17071023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572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486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400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315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16126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52669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680702" y="549277"/>
            <a:ext cx="5487114" cy="11703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359" y="549277"/>
            <a:ext cx="16054890" cy="117030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4948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51143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419" y="8813801"/>
            <a:ext cx="20729099" cy="2724150"/>
          </a:xfrm>
        </p:spPr>
        <p:txBody>
          <a:bodyPr anchor="t"/>
          <a:lstStyle>
            <a:lvl1pPr algn="l">
              <a:defRPr sz="8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6419" y="5813427"/>
            <a:ext cx="20729099" cy="3000374"/>
          </a:xfrm>
        </p:spPr>
        <p:txBody>
          <a:bodyPr anchor="b"/>
          <a:lstStyle>
            <a:lvl1pPr marL="0" indent="0">
              <a:buNone/>
              <a:defRPr sz="4000">
                <a:solidFill>
                  <a:schemeClr val="bg1"/>
                </a:solidFill>
              </a:defRPr>
            </a:lvl1pPr>
            <a:lvl2pPr marL="91440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2880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43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6576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5720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4864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008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31520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0884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359" y="3200401"/>
            <a:ext cx="10771002" cy="9051926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6814" y="3200401"/>
            <a:ext cx="10771002" cy="9051926"/>
          </a:xfrm>
        </p:spPr>
        <p:txBody>
          <a:bodyPr/>
          <a:lstStyle>
            <a:lvl1pPr>
              <a:defRPr sz="5600"/>
            </a:lvl1pPr>
            <a:lvl2pPr>
              <a:defRPr sz="4800"/>
            </a:lvl2pPr>
            <a:lvl3pPr>
              <a:defRPr sz="40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95059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359" y="3070226"/>
            <a:ext cx="10775238" cy="12795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359" y="4349750"/>
            <a:ext cx="10775238" cy="7902576"/>
          </a:xfrm>
        </p:spPr>
        <p:txBody>
          <a:bodyPr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8348" y="3070226"/>
            <a:ext cx="10779470" cy="1279524"/>
          </a:xfrm>
        </p:spPr>
        <p:txBody>
          <a:bodyPr anchor="b"/>
          <a:lstStyle>
            <a:lvl1pPr marL="0" indent="0">
              <a:buNone/>
              <a:defRPr sz="4800" b="1"/>
            </a:lvl1pPr>
            <a:lvl2pPr marL="914400" indent="0">
              <a:buNone/>
              <a:defRPr sz="4000" b="1"/>
            </a:lvl2pPr>
            <a:lvl3pPr marL="1828800" indent="0">
              <a:buNone/>
              <a:defRPr sz="3600" b="1"/>
            </a:lvl3pPr>
            <a:lvl4pPr marL="2743200" indent="0">
              <a:buNone/>
              <a:defRPr sz="3200" b="1"/>
            </a:lvl4pPr>
            <a:lvl5pPr marL="3657600" indent="0">
              <a:buNone/>
              <a:defRPr sz="3200" b="1"/>
            </a:lvl5pPr>
            <a:lvl6pPr marL="4572000" indent="0">
              <a:buNone/>
              <a:defRPr sz="3200" b="1"/>
            </a:lvl6pPr>
            <a:lvl7pPr marL="5486400" indent="0">
              <a:buNone/>
              <a:defRPr sz="3200" b="1"/>
            </a:lvl7pPr>
            <a:lvl8pPr marL="6400800" indent="0">
              <a:buNone/>
              <a:defRPr sz="3200" b="1"/>
            </a:lvl8pPr>
            <a:lvl9pPr marL="7315200" indent="0">
              <a:buNone/>
              <a:defRPr sz="3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8348" y="4349750"/>
            <a:ext cx="10779470" cy="7902576"/>
          </a:xfrm>
        </p:spPr>
        <p:txBody>
          <a:bodyPr/>
          <a:lstStyle>
            <a:lvl1pPr>
              <a:defRPr sz="48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0907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92705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4965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360" y="546100"/>
            <a:ext cx="8023213" cy="2324100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4708" y="546101"/>
            <a:ext cx="13633108" cy="11706226"/>
          </a:xfrm>
        </p:spPr>
        <p:txBody>
          <a:bodyPr/>
          <a:lstStyle>
            <a:lvl1pPr>
              <a:defRPr sz="6400"/>
            </a:lvl1pPr>
            <a:lvl2pPr>
              <a:defRPr sz="5600"/>
            </a:lvl2pPr>
            <a:lvl3pPr>
              <a:defRPr sz="4800"/>
            </a:lvl3pPr>
            <a:lvl4pPr>
              <a:defRPr sz="4000"/>
            </a:lvl4pPr>
            <a:lvl5pPr>
              <a:defRPr sz="4000"/>
            </a:lvl5pPr>
            <a:lvl6pPr>
              <a:defRPr sz="4000"/>
            </a:lvl6pPr>
            <a:lvl7pPr>
              <a:defRPr sz="4000"/>
            </a:lvl7pPr>
            <a:lvl8pPr>
              <a:defRPr sz="4000"/>
            </a:lvl8pPr>
            <a:lvl9pPr>
              <a:defRPr sz="4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360" y="2870201"/>
            <a:ext cx="8023213" cy="9382126"/>
          </a:xfrm>
        </p:spPr>
        <p:txBody>
          <a:bodyPr/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05717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0057" y="9601200"/>
            <a:ext cx="14632305" cy="1133476"/>
          </a:xfrm>
        </p:spPr>
        <p:txBody>
          <a:bodyPr anchor="b"/>
          <a:lstStyle>
            <a:lvl1pPr algn="l">
              <a:defRPr sz="4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80057" y="1225550"/>
            <a:ext cx="14632305" cy="8229600"/>
          </a:xfrm>
        </p:spPr>
        <p:txBody>
          <a:bodyPr/>
          <a:lstStyle>
            <a:lvl1pPr marL="0" indent="0">
              <a:buNone/>
              <a:defRPr sz="6400"/>
            </a:lvl1pPr>
            <a:lvl2pPr marL="914400" indent="0">
              <a:buNone/>
              <a:defRPr sz="5600"/>
            </a:lvl2pPr>
            <a:lvl3pPr marL="1828800" indent="0">
              <a:buNone/>
              <a:defRPr sz="4800"/>
            </a:lvl3pPr>
            <a:lvl4pPr marL="2743200" indent="0">
              <a:buNone/>
              <a:defRPr sz="4000"/>
            </a:lvl4pPr>
            <a:lvl5pPr marL="3657600" indent="0">
              <a:buNone/>
              <a:defRPr sz="4000"/>
            </a:lvl5pPr>
            <a:lvl6pPr marL="4572000" indent="0">
              <a:buNone/>
              <a:defRPr sz="4000"/>
            </a:lvl6pPr>
            <a:lvl7pPr marL="5486400" indent="0">
              <a:buNone/>
              <a:defRPr sz="4000"/>
            </a:lvl7pPr>
            <a:lvl8pPr marL="6400800" indent="0">
              <a:buNone/>
              <a:defRPr sz="4000"/>
            </a:lvl8pPr>
            <a:lvl9pPr marL="7315200" indent="0">
              <a:buNone/>
              <a:defRPr sz="4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80057" y="10734676"/>
            <a:ext cx="14632305" cy="1609724"/>
          </a:xfrm>
        </p:spPr>
        <p:txBody>
          <a:bodyPr/>
          <a:lstStyle>
            <a:lvl1pPr marL="0" indent="0">
              <a:buNone/>
              <a:defRPr sz="2800"/>
            </a:lvl1pPr>
            <a:lvl2pPr marL="914400" indent="0">
              <a:buNone/>
              <a:defRPr sz="2400"/>
            </a:lvl2pPr>
            <a:lvl3pPr marL="1828800" indent="0">
              <a:buNone/>
              <a:defRPr sz="2000"/>
            </a:lvl3pPr>
            <a:lvl4pPr marL="2743200" indent="0">
              <a:buNone/>
              <a:defRPr sz="1800"/>
            </a:lvl4pPr>
            <a:lvl5pPr marL="3657600" indent="0">
              <a:buNone/>
              <a:defRPr sz="1800"/>
            </a:lvl5pPr>
            <a:lvl6pPr marL="4572000" indent="0">
              <a:buNone/>
              <a:defRPr sz="1800"/>
            </a:lvl6pPr>
            <a:lvl7pPr marL="5486400" indent="0">
              <a:buNone/>
              <a:defRPr sz="1800"/>
            </a:lvl7pPr>
            <a:lvl8pPr marL="6400800" indent="0">
              <a:buNone/>
              <a:defRPr sz="1800"/>
            </a:lvl8pPr>
            <a:lvl9pPr marL="7315200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7148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359" y="549276"/>
            <a:ext cx="21948458" cy="2286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359" y="3200401"/>
            <a:ext cx="21948458" cy="9051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02818C69-4CD3-9947-FDFB-15D6D99A055A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5587" y="549276"/>
            <a:ext cx="3200400" cy="607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117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828800" rtl="0" eaLnBrk="1" latinLnBrk="0" hangingPunct="1">
        <a:spcBef>
          <a:spcPct val="0"/>
        </a:spcBef>
        <a:buNone/>
        <a:defRPr sz="8800" b="1" i="0" kern="1200">
          <a:solidFill>
            <a:srgbClr val="E76127"/>
          </a:solidFill>
          <a:latin typeface="Avenir LT Std 55 Roman" panose="020B0503020203020204" pitchFamily="34" charset="77"/>
          <a:ea typeface="+mj-ea"/>
          <a:cs typeface="Gill Sans"/>
        </a:defRPr>
      </a:lvl1pPr>
    </p:titleStyle>
    <p:bodyStyle>
      <a:lvl1pPr marL="685800" indent="-685800" algn="l" defTabSz="1828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bg1"/>
          </a:solidFill>
          <a:latin typeface="Avenir LT Std 55 Roman" panose="020B0503020203020204" pitchFamily="34" charset="77"/>
          <a:ea typeface="+mn-ea"/>
          <a:cs typeface="Gill Sans"/>
        </a:defRPr>
      </a:lvl1pPr>
      <a:lvl2pPr marL="1485900" indent="-571500" algn="l" defTabSz="1828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5600" kern="1200">
          <a:solidFill>
            <a:schemeClr val="bg1"/>
          </a:solidFill>
          <a:latin typeface="Avenir LT Std 55 Roman" panose="020B0503020203020204" pitchFamily="34" charset="77"/>
          <a:ea typeface="+mn-ea"/>
          <a:cs typeface="Gill Sans"/>
        </a:defRPr>
      </a:lvl2pPr>
      <a:lvl3pPr marL="2286000" indent="-457200" algn="l" defTabSz="1828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bg1"/>
          </a:solidFill>
          <a:latin typeface="Avenir LT Std 55 Roman" panose="020B0503020203020204" pitchFamily="34" charset="77"/>
          <a:ea typeface="+mn-ea"/>
          <a:cs typeface="Gill Sans"/>
        </a:defRPr>
      </a:lvl3pPr>
      <a:lvl4pPr marL="3200400" indent="-457200" algn="l" defTabSz="1828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4000" kern="1200">
          <a:solidFill>
            <a:schemeClr val="bg1"/>
          </a:solidFill>
          <a:latin typeface="Avenir LT Std 55 Roman" panose="020B0503020203020204" pitchFamily="34" charset="77"/>
          <a:ea typeface="+mn-ea"/>
          <a:cs typeface="Gill Sans"/>
        </a:defRPr>
      </a:lvl4pPr>
      <a:lvl5pPr marL="4114800" indent="-457200" algn="l" defTabSz="1828800" rtl="0" eaLnBrk="1" latinLnBrk="0" hangingPunct="1">
        <a:spcBef>
          <a:spcPct val="20000"/>
        </a:spcBef>
        <a:buFont typeface="Arial" panose="020B0604020202020204" pitchFamily="34" charset="0"/>
        <a:buChar char="»"/>
        <a:defRPr sz="4000" kern="1200">
          <a:solidFill>
            <a:schemeClr val="bg1"/>
          </a:solidFill>
          <a:latin typeface="Avenir LT Std 55 Roman" panose="020B0503020203020204" pitchFamily="34" charset="77"/>
          <a:ea typeface="+mn-ea"/>
          <a:cs typeface="Gill Sans"/>
        </a:defRPr>
      </a:lvl5pPr>
      <a:lvl6pPr marL="5029200" indent="-457200" algn="l" defTabSz="1828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1828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1828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1828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18288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rangeBucket_WhatsYourLis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4251" y="1398398"/>
            <a:ext cx="8848936" cy="10919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365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935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2483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wesome Proxe">
      <a:majorFont>
        <a:latin typeface="Impact"/>
        <a:ea typeface=""/>
        <a:cs typeface=""/>
      </a:majorFont>
      <a:minorFont>
        <a:latin typeface="Frutiger 45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ec097a8-b5a5-4501-ab6f-e1b24affee80" xsi:nil="true"/>
    <_ip_UnifiedCompliancePolicyUIAction xmlns="http://schemas.microsoft.com/sharepoint/v3" xsi:nil="true"/>
    <lcf76f155ced4ddcb4097134ff3c332f xmlns="00c76bc5-e0f9-4a0e-aa6c-5a9da141bfb2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F6B0E9322DB0E4E93C691EE12984EA8" ma:contentTypeVersion="21" ma:contentTypeDescription="Create a new document." ma:contentTypeScope="" ma:versionID="55418d02f88dd656b52046c4135581bd">
  <xsd:schema xmlns:xsd="http://www.w3.org/2001/XMLSchema" xmlns:xs="http://www.w3.org/2001/XMLSchema" xmlns:p="http://schemas.microsoft.com/office/2006/metadata/properties" xmlns:ns1="http://schemas.microsoft.com/sharepoint/v3" xmlns:ns2="00c76bc5-e0f9-4a0e-aa6c-5a9da141bfb2" xmlns:ns3="bec097a8-b5a5-4501-ab6f-e1b24affee80" targetNamespace="http://schemas.microsoft.com/office/2006/metadata/properties" ma:root="true" ma:fieldsID="ebe09de8929ea4cb83fff7c2e3ab679f" ns1:_="" ns2:_="" ns3:_="">
    <xsd:import namespace="http://schemas.microsoft.com/sharepoint/v3"/>
    <xsd:import namespace="00c76bc5-e0f9-4a0e-aa6c-5a9da141bfb2"/>
    <xsd:import namespace="bec097a8-b5a5-4501-ab6f-e1b24affee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1:_ip_UnifiedCompliancePolicyProperties" minOccurs="0"/>
                <xsd:element ref="ns1:_ip_UnifiedCompliancePolicyUIAc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c76bc5-e0f9-4a0e-aa6c-5a9da141bf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a3b15df-51a5-488d-a802-ab70a319a56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c097a8-b5a5-4501-ab6f-e1b24affee8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70307d1-01b9-45aa-bf95-e2e74afcbbae}" ma:internalName="TaxCatchAll" ma:showField="CatchAllData" ma:web="bec097a8-b5a5-4501-ab6f-e1b24affee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754BAC-A15E-47EB-89C2-EE630EC5309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0796D3-9883-4254-BEB2-2B5A22422AD1}">
  <ds:schemaRefs>
    <ds:schemaRef ds:uri="http://purl.org/dc/terms/"/>
    <ds:schemaRef ds:uri="bec097a8-b5a5-4501-ab6f-e1b24affee80"/>
    <ds:schemaRef ds:uri="http://purl.org/dc/elements/1.1/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00c76bc5-e0f9-4a0e-aa6c-5a9da141bfb2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F37894B-E895-49A1-BF49-6B0C986CFA6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0c76bc5-e0f9-4a0e-aa6c-5a9da141bfb2"/>
    <ds:schemaRef ds:uri="bec097a8-b5a5-4501-ab6f-e1b24affee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0</Words>
  <Application>Microsoft Office PowerPoint</Application>
  <PresentationFormat>Custom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Courtney Letkewicz</dc:creator>
  <cp:lastModifiedBy>Courtney Herwicz</cp:lastModifiedBy>
  <cp:revision>6</cp:revision>
  <dcterms:created xsi:type="dcterms:W3CDTF">2014-03-31T19:58:54Z</dcterms:created>
  <dcterms:modified xsi:type="dcterms:W3CDTF">2026-03-16T19:58:45Z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0x010100FF6B0E9322DB0E4E93C691EE12984EA8</vt:lpwstr>
  </property>
  <property fmtid="{D5CDD505-2E9C-101B-9397-08002B2CF9AE}" pid="3" name="MediaServiceImageTags">
    <vt:lpwstr/>
  </property>
</Properties>
</file>