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259" r:id="rId9"/>
    <p:sldId id="260" r:id="rId10"/>
  </p:sldIdLst>
  <p:sldSz cx="24387175" cy="13716000"/>
  <p:notesSz cx="6858000" cy="9144000"/>
  <p:defaultTextStyle>
    <a:defPPr>
      <a:defRPr lang="en-US"/>
    </a:defPPr>
    <a:lvl1pPr marL="0" algn="l" defTabSz="2177278" rtl="0" eaLnBrk="1" latinLnBrk="0" hangingPunct="1">
      <a:defRPr sz="4286" kern="1200">
        <a:solidFill>
          <a:schemeClr val="tx1"/>
        </a:solidFill>
        <a:latin typeface="+mn-lt"/>
        <a:ea typeface="+mn-ea"/>
        <a:cs typeface="+mn-cs"/>
      </a:defRPr>
    </a:lvl1pPr>
    <a:lvl2pPr marL="1088639" algn="l" defTabSz="2177278" rtl="0" eaLnBrk="1" latinLnBrk="0" hangingPunct="1">
      <a:defRPr sz="4286" kern="1200">
        <a:solidFill>
          <a:schemeClr val="tx1"/>
        </a:solidFill>
        <a:latin typeface="+mn-lt"/>
        <a:ea typeface="+mn-ea"/>
        <a:cs typeface="+mn-cs"/>
      </a:defRPr>
    </a:lvl2pPr>
    <a:lvl3pPr marL="2177278" algn="l" defTabSz="2177278" rtl="0" eaLnBrk="1" latinLnBrk="0" hangingPunct="1">
      <a:defRPr sz="4286" kern="1200">
        <a:solidFill>
          <a:schemeClr val="tx1"/>
        </a:solidFill>
        <a:latin typeface="+mn-lt"/>
        <a:ea typeface="+mn-ea"/>
        <a:cs typeface="+mn-cs"/>
      </a:defRPr>
    </a:lvl3pPr>
    <a:lvl4pPr marL="3265917" algn="l" defTabSz="2177278" rtl="0" eaLnBrk="1" latinLnBrk="0" hangingPunct="1">
      <a:defRPr sz="4286" kern="1200">
        <a:solidFill>
          <a:schemeClr val="tx1"/>
        </a:solidFill>
        <a:latin typeface="+mn-lt"/>
        <a:ea typeface="+mn-ea"/>
        <a:cs typeface="+mn-cs"/>
      </a:defRPr>
    </a:lvl4pPr>
    <a:lvl5pPr marL="4354556" algn="l" defTabSz="2177278" rtl="0" eaLnBrk="1" latinLnBrk="0" hangingPunct="1">
      <a:defRPr sz="4286" kern="1200">
        <a:solidFill>
          <a:schemeClr val="tx1"/>
        </a:solidFill>
        <a:latin typeface="+mn-lt"/>
        <a:ea typeface="+mn-ea"/>
        <a:cs typeface="+mn-cs"/>
      </a:defRPr>
    </a:lvl5pPr>
    <a:lvl6pPr marL="5443195" algn="l" defTabSz="2177278" rtl="0" eaLnBrk="1" latinLnBrk="0" hangingPunct="1">
      <a:defRPr sz="4286" kern="1200">
        <a:solidFill>
          <a:schemeClr val="tx1"/>
        </a:solidFill>
        <a:latin typeface="+mn-lt"/>
        <a:ea typeface="+mn-ea"/>
        <a:cs typeface="+mn-cs"/>
      </a:defRPr>
    </a:lvl6pPr>
    <a:lvl7pPr marL="6531834" algn="l" defTabSz="2177278" rtl="0" eaLnBrk="1" latinLnBrk="0" hangingPunct="1">
      <a:defRPr sz="4286" kern="1200">
        <a:solidFill>
          <a:schemeClr val="tx1"/>
        </a:solidFill>
        <a:latin typeface="+mn-lt"/>
        <a:ea typeface="+mn-ea"/>
        <a:cs typeface="+mn-cs"/>
      </a:defRPr>
    </a:lvl7pPr>
    <a:lvl8pPr marL="7620472" algn="l" defTabSz="2177278" rtl="0" eaLnBrk="1" latinLnBrk="0" hangingPunct="1">
      <a:defRPr sz="4286" kern="1200">
        <a:solidFill>
          <a:schemeClr val="tx1"/>
        </a:solidFill>
        <a:latin typeface="+mn-lt"/>
        <a:ea typeface="+mn-ea"/>
        <a:cs typeface="+mn-cs"/>
      </a:defRPr>
    </a:lvl8pPr>
    <a:lvl9pPr marL="8709111" algn="l" defTabSz="2177278" rtl="0" eaLnBrk="1" latinLnBrk="0" hangingPunct="1">
      <a:defRPr sz="428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127"/>
    <a:srgbClr val="F68B1F"/>
    <a:srgbClr val="E16E22"/>
    <a:srgbClr val="00A99D"/>
    <a:srgbClr val="003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68DBB2-9DEE-E545-898A-1134152BC2DD}" v="4" dt="2026-03-13T19:55:06.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p:cViewPr varScale="1">
        <p:scale>
          <a:sx n="58" d="100"/>
          <a:sy n="58" d="100"/>
        </p:scale>
        <p:origin x="920" y="208"/>
      </p:cViewPr>
      <p:guideLst>
        <p:guide orient="horz" pos="4320"/>
        <p:guide pos="76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lvl1pPr>
              <a:defRPr>
                <a:solidFill>
                  <a:srgbClr val="E76127"/>
                </a:solidFill>
                <a:latin typeface="Avenir LT Std 55 Roman" panose="020B0503020203020204" pitchFamily="34" charset="77"/>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bg1"/>
                </a:solidFill>
                <a:latin typeface="Avenir LT Std 55 Roman" panose="020B0503020203020204" pitchFamily="34" charset="77"/>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424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73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19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61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000">
                <a:solidFill>
                  <a:schemeClr val="bg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799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8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32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897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36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46101"/>
            <a:ext cx="13633108"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157049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373008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359" y="3200401"/>
            <a:ext cx="21948458" cy="90519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92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800" rtl="0" eaLnBrk="1" latinLnBrk="0" hangingPunct="1">
        <a:spcBef>
          <a:spcPct val="0"/>
        </a:spcBef>
        <a:buNone/>
        <a:defRPr sz="8800" b="1" i="0" kern="1200">
          <a:solidFill>
            <a:srgbClr val="E76127"/>
          </a:solidFill>
          <a:latin typeface="Avenir LT Std 55 Roman" panose="020B0503020203020204" pitchFamily="34" charset="77"/>
          <a:ea typeface="+mj-ea"/>
          <a:cs typeface="Gill San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bg1"/>
          </a:solidFill>
          <a:latin typeface="Avenir LT Std 55 Roman" panose="020B0503020203020204" pitchFamily="34" charset="77"/>
          <a:ea typeface="+mn-ea"/>
          <a:cs typeface="Gill San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bg1"/>
          </a:solidFill>
          <a:latin typeface="Avenir LT Std 55 Roman" panose="020B0503020203020204" pitchFamily="34" charset="77"/>
          <a:ea typeface="+mn-ea"/>
          <a:cs typeface="Gill San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bg1"/>
          </a:solidFill>
          <a:latin typeface="Avenir LT Std 55 Roman" panose="020B0503020203020204" pitchFamily="34" charset="77"/>
          <a:ea typeface="+mn-ea"/>
          <a:cs typeface="Gill San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bg1"/>
          </a:solidFill>
          <a:latin typeface="Avenir LT Std 55 Roman" panose="020B0503020203020204" pitchFamily="34" charset="77"/>
          <a:ea typeface="+mn-ea"/>
          <a:cs typeface="Gill San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bg1"/>
          </a:solidFill>
          <a:latin typeface="Avenir LT Std 55 Roman" panose="020B0503020203020204" pitchFamily="34" charset="77"/>
          <a:ea typeface="+mn-ea"/>
          <a:cs typeface="Gill San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11587" y="11430000"/>
            <a:ext cx="8101600" cy="1200329"/>
          </a:xfrm>
          <a:prstGeom prst="rect">
            <a:avLst/>
          </a:prstGeom>
          <a:noFill/>
        </p:spPr>
        <p:txBody>
          <a:bodyPr wrap="square" rtlCol="0">
            <a:spAutoFit/>
          </a:bodyPr>
          <a:lstStyle/>
          <a:p>
            <a:pPr algn="ctr"/>
            <a:r>
              <a:rPr lang="en-US" sz="7200" dirty="0">
                <a:solidFill>
                  <a:schemeClr val="bg1"/>
                </a:solidFill>
                <a:latin typeface="Gill Sans"/>
                <a:cs typeface="Gill Sans"/>
              </a:rPr>
              <a:t>Bucket List </a:t>
            </a:r>
            <a:r>
              <a:rPr lang="en-US" sz="7200" dirty="0" err="1">
                <a:solidFill>
                  <a:schemeClr val="bg1"/>
                </a:solidFill>
                <a:latin typeface="Gill Sans"/>
                <a:cs typeface="Gill Sans"/>
              </a:rPr>
              <a:t>Proxe</a:t>
            </a:r>
            <a:endParaRPr lang="en-US" sz="7200" dirty="0">
              <a:solidFill>
                <a:schemeClr val="bg1"/>
              </a:solidFill>
              <a:latin typeface="Gill Sans"/>
              <a:cs typeface="Gill Sans"/>
            </a:endParaRPr>
          </a:p>
        </p:txBody>
      </p:sp>
      <p:pic>
        <p:nvPicPr>
          <p:cNvPr id="3" name="Picture 2" descr="whatsonyourbucketlis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021" y="3352800"/>
            <a:ext cx="16851132" cy="5128360"/>
          </a:xfrm>
          <a:prstGeom prst="rect">
            <a:avLst/>
          </a:prstGeom>
        </p:spPr>
      </p:pic>
      <p:pic>
        <p:nvPicPr>
          <p:cNvPr id="4" name="Picture 3">
            <a:extLst>
              <a:ext uri="{FF2B5EF4-FFF2-40B4-BE49-F238E27FC236}">
                <a16:creationId xmlns:a16="http://schemas.microsoft.com/office/drawing/2014/main" id="{5C3ECA7C-529E-5F36-8DF1-9608FBFA6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6587" y="565233"/>
            <a:ext cx="2743200" cy="520700"/>
          </a:xfrm>
          <a:prstGeom prst="rect">
            <a:avLst/>
          </a:prstGeom>
        </p:spPr>
      </p:pic>
    </p:spTree>
    <p:extLst>
      <p:ext uri="{BB962C8B-B14F-4D97-AF65-F5344CB8AC3E}">
        <p14:creationId xmlns:p14="http://schemas.microsoft.com/office/powerpoint/2010/main" val="190787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sp>
        <p:nvSpPr>
          <p:cNvPr id="6" name="TextBox 5"/>
          <p:cNvSpPr txBox="1"/>
          <p:nvPr/>
        </p:nvSpPr>
        <p:spPr>
          <a:xfrm>
            <a:off x="15089187" y="4595842"/>
            <a:ext cx="5638800" cy="4524315"/>
          </a:xfrm>
          <a:prstGeom prst="rect">
            <a:avLst/>
          </a:prstGeom>
          <a:noFill/>
        </p:spPr>
        <p:txBody>
          <a:bodyPr wrap="square" rtlCol="0">
            <a:spAutoFit/>
          </a:bodyPr>
          <a:lstStyle/>
          <a:p>
            <a:r>
              <a:rPr lang="en-US" sz="4800" b="1" dirty="0">
                <a:solidFill>
                  <a:schemeClr val="bg1"/>
                </a:solidFill>
                <a:latin typeface="Avenir LT Std 55 Roman" panose="020B0503020203020204" pitchFamily="34" charset="77"/>
                <a:cs typeface="Gill Sans"/>
              </a:rPr>
              <a:t>Panel 1</a:t>
            </a:r>
          </a:p>
          <a:p>
            <a:r>
              <a:rPr lang="en-US" sz="4800" dirty="0">
                <a:solidFill>
                  <a:schemeClr val="bg1"/>
                </a:solidFill>
                <a:latin typeface="Avenir LT Std 55 Roman" panose="020B0503020203020204" pitchFamily="34" charset="77"/>
                <a:cs typeface="Gill Sans"/>
              </a:rPr>
              <a:t>Ask students to place a sticker on one of these things that’s at the top of their bucket list.</a:t>
            </a:r>
          </a:p>
        </p:txBody>
      </p:sp>
      <p:pic>
        <p:nvPicPr>
          <p:cNvPr id="4" name="Picture 3" descr="A collage of pictures of different things&#10;&#10;AI-generated content may be incorrect.">
            <a:extLst>
              <a:ext uri="{FF2B5EF4-FFF2-40B4-BE49-F238E27FC236}">
                <a16:creationId xmlns:a16="http://schemas.microsoft.com/office/drawing/2014/main" id="{0CEBE1CD-45FF-718E-EDE0-A49B517B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354" y="2034"/>
            <a:ext cx="11512960" cy="13713966"/>
          </a:xfrm>
          <a:prstGeom prst="rect">
            <a:avLst/>
          </a:prstGeom>
        </p:spPr>
      </p:pic>
    </p:spTree>
    <p:extLst>
      <p:ext uri="{BB962C8B-B14F-4D97-AF65-F5344CB8AC3E}">
        <p14:creationId xmlns:p14="http://schemas.microsoft.com/office/powerpoint/2010/main" val="34864763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sp>
        <p:nvSpPr>
          <p:cNvPr id="6" name="TextBox 5"/>
          <p:cNvSpPr txBox="1"/>
          <p:nvPr/>
        </p:nvSpPr>
        <p:spPr>
          <a:xfrm>
            <a:off x="15089187" y="4226510"/>
            <a:ext cx="5638800" cy="5262979"/>
          </a:xfrm>
          <a:prstGeom prst="rect">
            <a:avLst/>
          </a:prstGeom>
          <a:noFill/>
        </p:spPr>
        <p:txBody>
          <a:bodyPr wrap="square" rtlCol="0">
            <a:spAutoFit/>
          </a:bodyPr>
          <a:lstStyle/>
          <a:p>
            <a:r>
              <a:rPr lang="en-US" sz="4800" b="1" dirty="0">
                <a:solidFill>
                  <a:schemeClr val="bg1"/>
                </a:solidFill>
                <a:latin typeface="Avenir LT Std 55 Roman" panose="020B0503020203020204" pitchFamily="34" charset="77"/>
                <a:cs typeface="Gill Sans"/>
              </a:rPr>
              <a:t>Panel 1</a:t>
            </a:r>
          </a:p>
          <a:p>
            <a:r>
              <a:rPr lang="en-US" sz="4800" i="1" dirty="0">
                <a:solidFill>
                  <a:schemeClr val="bg1"/>
                </a:solidFill>
                <a:latin typeface="Avenir LT Std 55 Roman" panose="020B0503020203020204" pitchFamily="34" charset="77"/>
                <a:cs typeface="Gill Sans"/>
              </a:rPr>
              <a:t>Athletes Version</a:t>
            </a:r>
          </a:p>
          <a:p>
            <a:r>
              <a:rPr lang="en-US" sz="4800" dirty="0">
                <a:solidFill>
                  <a:schemeClr val="bg1"/>
                </a:solidFill>
                <a:latin typeface="Avenir LT Std 55 Roman" panose="020B0503020203020204" pitchFamily="34" charset="77"/>
                <a:cs typeface="Gill Sans"/>
              </a:rPr>
              <a:t>Ask students to place a sticker on one of these things that’s at the top of their bucket list.</a:t>
            </a:r>
          </a:p>
        </p:txBody>
      </p:sp>
      <p:pic>
        <p:nvPicPr>
          <p:cNvPr id="4" name="Picture 3" descr="A collage of photos of people&#10;&#10;AI-generated content may be incorrect.">
            <a:extLst>
              <a:ext uri="{FF2B5EF4-FFF2-40B4-BE49-F238E27FC236}">
                <a16:creationId xmlns:a16="http://schemas.microsoft.com/office/drawing/2014/main" id="{0FD54430-1FEE-CD11-21BC-23522F87A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072" y="2034"/>
            <a:ext cx="11512960" cy="13713966"/>
          </a:xfrm>
          <a:prstGeom prst="rect">
            <a:avLst/>
          </a:prstGeom>
        </p:spPr>
      </p:pic>
    </p:spTree>
    <p:extLst>
      <p:ext uri="{BB962C8B-B14F-4D97-AF65-F5344CB8AC3E}">
        <p14:creationId xmlns:p14="http://schemas.microsoft.com/office/powerpoint/2010/main" val="25797680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sp>
        <p:nvSpPr>
          <p:cNvPr id="3" name="TextBox 2"/>
          <p:cNvSpPr txBox="1"/>
          <p:nvPr/>
        </p:nvSpPr>
        <p:spPr>
          <a:xfrm>
            <a:off x="15089187" y="2010519"/>
            <a:ext cx="6248400" cy="9694962"/>
          </a:xfrm>
          <a:prstGeom prst="rect">
            <a:avLst/>
          </a:prstGeom>
          <a:noFill/>
        </p:spPr>
        <p:txBody>
          <a:bodyPr wrap="square" rtlCol="0">
            <a:spAutoFit/>
          </a:bodyPr>
          <a:lstStyle/>
          <a:p>
            <a:r>
              <a:rPr lang="en-US" sz="4800" b="1" dirty="0">
                <a:solidFill>
                  <a:schemeClr val="bg1"/>
                </a:solidFill>
                <a:latin typeface="Avenir LT Std 55 Roman" panose="020B0503020203020204" pitchFamily="34" charset="77"/>
                <a:cs typeface="Gill Sans"/>
              </a:rPr>
              <a:t>Panel 2 </a:t>
            </a:r>
          </a:p>
          <a:p>
            <a:r>
              <a:rPr lang="en-US" sz="4800" dirty="0">
                <a:solidFill>
                  <a:schemeClr val="bg1"/>
                </a:solidFill>
                <a:latin typeface="Avenir LT Std 55 Roman" panose="020B0503020203020204" pitchFamily="34" charset="77"/>
                <a:cs typeface="Gill Sans"/>
              </a:rPr>
              <a:t>This panel focuses on priorities.  If we knew our days were numbered, how would our priorities be different?  They indicate this on a post-it note.  This transitions very well to the story of Moses in Exodus 33, 34 on the 3</a:t>
            </a:r>
            <a:r>
              <a:rPr lang="en-US" sz="4800" baseline="30000" dirty="0">
                <a:solidFill>
                  <a:schemeClr val="bg1"/>
                </a:solidFill>
                <a:latin typeface="Avenir LT Std 55 Roman" panose="020B0503020203020204" pitchFamily="34" charset="77"/>
                <a:cs typeface="Gill Sans"/>
              </a:rPr>
              <a:t>rd</a:t>
            </a:r>
            <a:r>
              <a:rPr lang="en-US" sz="4800" dirty="0">
                <a:solidFill>
                  <a:schemeClr val="bg1"/>
                </a:solidFill>
                <a:latin typeface="Avenir LT Std 55 Roman" panose="020B0503020203020204" pitchFamily="34" charset="77"/>
                <a:cs typeface="Gill Sans"/>
              </a:rPr>
              <a:t> panel.    </a:t>
            </a:r>
          </a:p>
        </p:txBody>
      </p:sp>
      <p:pic>
        <p:nvPicPr>
          <p:cNvPr id="5" name="Picture 4" descr="An orange bucket with white text&#10;&#10;AI-generated content may be incorrect.">
            <a:extLst>
              <a:ext uri="{FF2B5EF4-FFF2-40B4-BE49-F238E27FC236}">
                <a16:creationId xmlns:a16="http://schemas.microsoft.com/office/drawing/2014/main" id="{2D268652-B674-E238-169D-CA7ADD0A0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588" y="2"/>
            <a:ext cx="11514666" cy="13715998"/>
          </a:xfrm>
          <a:prstGeom prst="rect">
            <a:avLst/>
          </a:prstGeom>
        </p:spPr>
      </p:pic>
    </p:spTree>
    <p:extLst>
      <p:ext uri="{BB962C8B-B14F-4D97-AF65-F5344CB8AC3E}">
        <p14:creationId xmlns:p14="http://schemas.microsoft.com/office/powerpoint/2010/main" val="1745488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sp>
        <p:nvSpPr>
          <p:cNvPr id="3" name="TextBox 2"/>
          <p:cNvSpPr txBox="1"/>
          <p:nvPr/>
        </p:nvSpPr>
        <p:spPr>
          <a:xfrm>
            <a:off x="15214449" y="3487846"/>
            <a:ext cx="5638800" cy="6740307"/>
          </a:xfrm>
          <a:prstGeom prst="rect">
            <a:avLst/>
          </a:prstGeom>
          <a:noFill/>
        </p:spPr>
        <p:txBody>
          <a:bodyPr wrap="square" rtlCol="0">
            <a:spAutoFit/>
          </a:bodyPr>
          <a:lstStyle/>
          <a:p>
            <a:r>
              <a:rPr lang="en-US" sz="4800" b="1" dirty="0">
                <a:solidFill>
                  <a:schemeClr val="bg1"/>
                </a:solidFill>
                <a:latin typeface="Avenir LT Std 55 Roman" panose="020B0503020203020204" pitchFamily="34" charset="77"/>
                <a:cs typeface="Gill Sans"/>
              </a:rPr>
              <a:t>Panel 3</a:t>
            </a:r>
          </a:p>
          <a:p>
            <a:r>
              <a:rPr lang="en-US" sz="4800" dirty="0">
                <a:solidFill>
                  <a:schemeClr val="bg1"/>
                </a:solidFill>
                <a:latin typeface="Avenir LT Std 55 Roman" panose="020B0503020203020204" pitchFamily="34" charset="77"/>
                <a:cs typeface="Gill Sans"/>
              </a:rPr>
              <a:t>There was a guy in the Bible who also had a Bucket List and he prioritized encountering God.  Can we pray right now that you would encounter God? </a:t>
            </a:r>
          </a:p>
        </p:txBody>
      </p:sp>
      <p:pic>
        <p:nvPicPr>
          <p:cNvPr id="5" name="Picture 4" descr="A purple and orange text&#10;&#10;AI-generated content may be incorrect.">
            <a:extLst>
              <a:ext uri="{FF2B5EF4-FFF2-40B4-BE49-F238E27FC236}">
                <a16:creationId xmlns:a16="http://schemas.microsoft.com/office/drawing/2014/main" id="{89170062-1540-BA28-E038-A0D8E7BFA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588" y="2034"/>
            <a:ext cx="11512960" cy="13713966"/>
          </a:xfrm>
          <a:prstGeom prst="rect">
            <a:avLst/>
          </a:prstGeom>
        </p:spPr>
      </p:pic>
    </p:spTree>
    <p:extLst>
      <p:ext uri="{BB962C8B-B14F-4D97-AF65-F5344CB8AC3E}">
        <p14:creationId xmlns:p14="http://schemas.microsoft.com/office/powerpoint/2010/main" val="2302496634"/>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sp>
        <p:nvSpPr>
          <p:cNvPr id="3" name="TextBox 2"/>
          <p:cNvSpPr txBox="1"/>
          <p:nvPr/>
        </p:nvSpPr>
        <p:spPr>
          <a:xfrm>
            <a:off x="14936787" y="2749183"/>
            <a:ext cx="6400800" cy="8217634"/>
          </a:xfrm>
          <a:prstGeom prst="rect">
            <a:avLst/>
          </a:prstGeom>
          <a:noFill/>
        </p:spPr>
        <p:txBody>
          <a:bodyPr wrap="square" rtlCol="0">
            <a:spAutoFit/>
          </a:bodyPr>
          <a:lstStyle/>
          <a:p>
            <a:r>
              <a:rPr lang="en-US" sz="4800" b="1" dirty="0">
                <a:solidFill>
                  <a:schemeClr val="bg1"/>
                </a:solidFill>
                <a:latin typeface="Avenir LT Std 55 Roman" panose="020B0503020203020204" pitchFamily="34" charset="77"/>
                <a:cs typeface="Gill Sans"/>
              </a:rPr>
              <a:t>Panel 4</a:t>
            </a:r>
          </a:p>
          <a:p>
            <a:r>
              <a:rPr lang="en-US" sz="4800" dirty="0">
                <a:solidFill>
                  <a:schemeClr val="bg1"/>
                </a:solidFill>
                <a:latin typeface="Avenir LT Std 55 Roman" panose="020B0503020203020204" pitchFamily="34" charset="77"/>
                <a:cs typeface="Gill Sans"/>
              </a:rPr>
              <a:t>God has chosen to reveal himself to us personally and to the whole world through the story of Jesus.  Present the Big Story Gospel outline and invite them to know God and make his name known.  </a:t>
            </a:r>
          </a:p>
        </p:txBody>
      </p:sp>
      <p:pic>
        <p:nvPicPr>
          <p:cNvPr id="5" name="Picture 4" descr="A drawing of people and circles&#10;&#10;AI-generated content may be incorrect.">
            <a:extLst>
              <a:ext uri="{FF2B5EF4-FFF2-40B4-BE49-F238E27FC236}">
                <a16:creationId xmlns:a16="http://schemas.microsoft.com/office/drawing/2014/main" id="{D42C8F08-6A14-804D-7404-46991DB09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588" y="0"/>
            <a:ext cx="11514666" cy="13715998"/>
          </a:xfrm>
          <a:prstGeom prst="rect">
            <a:avLst/>
          </a:prstGeom>
        </p:spPr>
      </p:pic>
    </p:spTree>
    <p:extLst>
      <p:ext uri="{BB962C8B-B14F-4D97-AF65-F5344CB8AC3E}">
        <p14:creationId xmlns:p14="http://schemas.microsoft.com/office/powerpoint/2010/main" val="24687769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ec097a8-b5a5-4501-ab6f-e1b24affee80" xsi:nil="true"/>
    <_ip_UnifiedCompliancePolicyUIAction xmlns="http://schemas.microsoft.com/sharepoint/v3" xsi:nil="true"/>
    <lcf76f155ced4ddcb4097134ff3c332f xmlns="00c76bc5-e0f9-4a0e-aa6c-5a9da141bfb2">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B0E9322DB0E4E93C691EE12984EA8" ma:contentTypeVersion="21" ma:contentTypeDescription="Create a new document." ma:contentTypeScope="" ma:versionID="55418d02f88dd656b52046c4135581bd">
  <xsd:schema xmlns:xsd="http://www.w3.org/2001/XMLSchema" xmlns:xs="http://www.w3.org/2001/XMLSchema" xmlns:p="http://schemas.microsoft.com/office/2006/metadata/properties" xmlns:ns1="http://schemas.microsoft.com/sharepoint/v3" xmlns:ns2="00c76bc5-e0f9-4a0e-aa6c-5a9da141bfb2" xmlns:ns3="bec097a8-b5a5-4501-ab6f-e1b24affee80" targetNamespace="http://schemas.microsoft.com/office/2006/metadata/properties" ma:root="true" ma:fieldsID="ebe09de8929ea4cb83fff7c2e3ab679f" ns1:_="" ns2:_="" ns3:_="">
    <xsd:import namespace="http://schemas.microsoft.com/sharepoint/v3"/>
    <xsd:import namespace="00c76bc5-e0f9-4a0e-aa6c-5a9da141bfb2"/>
    <xsd:import namespace="bec097a8-b5a5-4501-ab6f-e1b24affee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76bc5-e0f9-4a0e-aa6c-5a9da141b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3b15df-51a5-488d-a802-ab70a319a5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097a8-b5a5-4501-ab6f-e1b24affee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0307d1-01b9-45aa-bf95-e2e74afcbbae}" ma:internalName="TaxCatchAll" ma:showField="CatchAllData" ma:web="bec097a8-b5a5-4501-ab6f-e1b24affee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E2F90-E437-425C-BB73-4BAFF5472DB8}">
  <ds:schemaRefs>
    <ds:schemaRef ds:uri="http://schemas.microsoft.com/sharepoint/v3/contenttype/forms"/>
  </ds:schemaRefs>
</ds:datastoreItem>
</file>

<file path=customXml/itemProps2.xml><?xml version="1.0" encoding="utf-8"?>
<ds:datastoreItem xmlns:ds="http://schemas.openxmlformats.org/officeDocument/2006/customXml" ds:itemID="{C1BC1BF9-2EED-4244-BD76-A2A4B24AD91C}">
  <ds:schemaRefs>
    <ds:schemaRef ds:uri="http://purl.org/dc/elements/1.1/"/>
    <ds:schemaRef ds:uri="http://schemas.openxmlformats.org/package/2006/metadata/core-properties"/>
    <ds:schemaRef ds:uri="bec097a8-b5a5-4501-ab6f-e1b24affee80"/>
    <ds:schemaRef ds:uri="http://purl.org/dc/dcmitype/"/>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00c76bc5-e0f9-4a0e-aa6c-5a9da141bfb2"/>
    <ds:schemaRef ds:uri="http://schemas.microsoft.com/sharepoint/v3"/>
    <ds:schemaRef ds:uri="http://purl.org/dc/terms/"/>
  </ds:schemaRefs>
</ds:datastoreItem>
</file>

<file path=customXml/itemProps3.xml><?xml version="1.0" encoding="utf-8"?>
<ds:datastoreItem xmlns:ds="http://schemas.openxmlformats.org/officeDocument/2006/customXml" ds:itemID="{0364929E-8CC4-4E1E-B559-E2E76320D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c76bc5-e0f9-4a0e-aa6c-5a9da141bfb2"/>
    <ds:schemaRef ds:uri="bec097a8-b5a5-4501-ab6f-e1b24affe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16148</TotalTime>
  <Words>171</Words>
  <Application>Microsoft Office PowerPoint</Application>
  <PresentationFormat>Custom</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Letkewicz</dc:creator>
  <cp:lastModifiedBy>Courtney Herwicz</cp:lastModifiedBy>
  <cp:revision>29</cp:revision>
  <dcterms:created xsi:type="dcterms:W3CDTF">2014-03-12T15:46:43Z</dcterms:created>
  <dcterms:modified xsi:type="dcterms:W3CDTF">2026-03-16T18:42:12Z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0x010100FF6B0E9322DB0E4E93C691EE12984EA8</vt:lpwstr>
  </property>
  <property fmtid="{D5CDD505-2E9C-101B-9397-08002B2CF9AE}" pid="3" name="MediaServiceImageTags">
    <vt:lpwstr/>
  </property>
</Properties>
</file>