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14"/>
    <a:srgbClr val="F0D154"/>
    <a:srgbClr val="AC953D"/>
    <a:srgbClr val="FFEAE8"/>
    <a:srgbClr val="0076C0"/>
    <a:srgbClr val="005695"/>
    <a:srgbClr val="001F49"/>
    <a:srgbClr val="44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/>
    <p:restoredTop sz="94694"/>
  </p:normalViewPr>
  <p:slideViewPr>
    <p:cSldViewPr>
      <p:cViewPr varScale="1">
        <p:scale>
          <a:sx n="117" d="100"/>
          <a:sy n="117" d="100"/>
        </p:scale>
        <p:origin x="8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6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76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7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EFB-1275-4DA1-80F5-6539FC984E4C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89E-F94C-4C81-918A-5C93E9FC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0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6C0"/>
                </a:solidFill>
              </a:defRPr>
            </a:lvl1pPr>
          </a:lstStyle>
          <a:p>
            <a:fld id="{915AFEFB-1275-4DA1-80F5-6539FC984E4C}" type="datetimeFigureOut">
              <a:rPr lang="en-US" smtClean="0"/>
              <a:pPr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6C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6C0"/>
                </a:solidFill>
              </a:defRPr>
            </a:lvl1pPr>
          </a:lstStyle>
          <a:p>
            <a:fld id="{A9D7389E-F94C-4C81-918A-5C93E9FC6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1F4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56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56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56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56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56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F5DE74-B0B2-6148-90A8-ADD05E654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679704"/>
            <a:ext cx="4660900" cy="4474464"/>
          </a:xfrm>
          <a:prstGeom prst="rect">
            <a:avLst/>
          </a:prstGeom>
        </p:spPr>
      </p:pic>
      <p:pic>
        <p:nvPicPr>
          <p:cNvPr id="8" name="Picture 7" descr="bwb_text.wmf">
            <a:extLst>
              <a:ext uri="{FF2B5EF4-FFF2-40B4-BE49-F238E27FC236}">
                <a16:creationId xmlns:a16="http://schemas.microsoft.com/office/drawing/2014/main" id="{F2164B49-E468-1646-A2E9-2F251E27C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029200"/>
            <a:ext cx="39116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3A8E8-5751-3D40-B49B-1FC73CCFB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2400"/>
            <a:ext cx="1638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4974336"/>
            <a:ext cx="1247775" cy="1197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730782"/>
            <a:ext cx="5486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>
                <a:solidFill>
                  <a:srgbClr val="FFDC14"/>
                </a:solidFill>
                <a:latin typeface="Century Gothic" charset="0"/>
              </a:rPr>
              <a:t>Point One</a:t>
            </a:r>
            <a:br>
              <a:rPr lang="en-US">
                <a:solidFill>
                  <a:srgbClr val="FFEAE8"/>
                </a:solidFill>
              </a:rPr>
            </a:br>
            <a:r>
              <a:rPr lang="en-US" sz="2800">
                <a:solidFill>
                  <a:srgbClr val="FFEAE8"/>
                </a:solidFill>
                <a:latin typeface="Century Gothic" charset="0"/>
              </a:rPr>
              <a:t>Text </a:t>
            </a: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>can go here like this</a:t>
            </a:r>
            <a:r>
              <a:rPr lang="en-US" sz="3200" dirty="0">
                <a:solidFill>
                  <a:srgbClr val="FFEAE8"/>
                </a:solidFill>
                <a:latin typeface="Century Gothic" charset="0"/>
              </a:rPr>
              <a:t>.</a:t>
            </a:r>
            <a:br>
              <a:rPr lang="en-US" sz="2800" dirty="0">
                <a:solidFill>
                  <a:srgbClr val="FFEAE8"/>
                </a:solidFill>
                <a:latin typeface="Century Gothic" charset="0"/>
              </a:rPr>
            </a:b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>Text can go here like this.</a:t>
            </a:r>
            <a:br>
              <a:rPr lang="en-US" sz="2800" dirty="0">
                <a:solidFill>
                  <a:srgbClr val="FFEAE8"/>
                </a:solidFill>
                <a:latin typeface="Century Gothic" charset="0"/>
              </a:rPr>
            </a:b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>Text can go here like this.</a:t>
            </a:r>
            <a:br>
              <a:rPr lang="en-US" sz="2800" dirty="0">
                <a:solidFill>
                  <a:srgbClr val="FFEAE8"/>
                </a:solidFill>
                <a:latin typeface="Century Gothic" charset="0"/>
              </a:rPr>
            </a:br>
            <a:r>
              <a:rPr lang="en-US" sz="2800" dirty="0">
                <a:solidFill>
                  <a:srgbClr val="FFEAE8"/>
                </a:solidFill>
                <a:latin typeface="Century Gothic" charset="0"/>
              </a:rPr>
              <a:t>Text can go here like this</a:t>
            </a:r>
            <a:r>
              <a:rPr lang="en-US" sz="2800" dirty="0">
                <a:solidFill>
                  <a:srgbClr val="FFEAE8"/>
                </a:solidFill>
              </a:rPr>
              <a:t>.</a:t>
            </a:r>
            <a:br>
              <a:rPr lang="en-US" sz="2800" dirty="0">
                <a:solidFill>
                  <a:srgbClr val="FFEAE8"/>
                </a:solidFill>
              </a:rPr>
            </a:br>
            <a:endParaRPr lang="en-US" sz="2800" dirty="0">
              <a:solidFill>
                <a:srgbClr val="FFEAE8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bwb_tex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562600"/>
            <a:ext cx="1676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5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</a:extLst>
          </a:blip>
          <a:srcRect/>
          <a:stretch>
            <a:fillRect l="-33000" t="-3000" r="-3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3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ive Thresholds">
      <a:dk1>
        <a:srgbClr val="003B6E"/>
      </a:dk1>
      <a:lt1>
        <a:srgbClr val="005695"/>
      </a:lt1>
      <a:dk2>
        <a:srgbClr val="001F49"/>
      </a:dk2>
      <a:lt2>
        <a:srgbClr val="0076C0"/>
      </a:lt2>
      <a:accent1>
        <a:srgbClr val="44AD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6C0"/>
      </a:hlink>
      <a:folHlink>
        <a:srgbClr val="44ADE2"/>
      </a:folHlink>
    </a:clrScheme>
    <a:fontScheme name="ONS 2014">
      <a:majorFont>
        <a:latin typeface="Century Gothic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35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Frutiger 45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Letkewicz</dc:creator>
  <cp:lastModifiedBy>Gary Nauman</cp:lastModifiedBy>
  <cp:revision>31</cp:revision>
  <dcterms:created xsi:type="dcterms:W3CDTF">2014-07-10T16:21:03Z</dcterms:created>
  <dcterms:modified xsi:type="dcterms:W3CDTF">2020-07-16T19:42:26Z</dcterms:modified>
</cp:coreProperties>
</file>